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623" r:id="rId2"/>
  </p:sldIdLst>
  <p:sldSz cx="21026438" cy="29056013"/>
  <p:notesSz cx="20564475" cy="29456063"/>
  <p:defaultTextStyle>
    <a:defPPr>
      <a:defRPr lang="zh-TW"/>
    </a:defPPr>
    <a:lvl1pPr algn="l" rtl="0" eaLnBrk="0" fontAlgn="base" hangingPunct="0">
      <a:spcBef>
        <a:spcPct val="0"/>
      </a:spcBef>
      <a:spcAft>
        <a:spcPct val="0"/>
      </a:spcAft>
      <a:defRPr kumimoji="1" sz="15600" b="1" kern="1200">
        <a:solidFill>
          <a:schemeClr val="tx1"/>
        </a:solidFill>
        <a:latin typeface="Times New Roman" panose="02020603050405020304" pitchFamily="18" charset="0"/>
        <a:ea typeface="標楷體" panose="03000509000000000000" pitchFamily="65" charset="-120"/>
        <a:cs typeface="+mn-cs"/>
      </a:defRPr>
    </a:lvl1pPr>
    <a:lvl2pPr marL="457200" algn="l" rtl="0" eaLnBrk="0" fontAlgn="base" hangingPunct="0">
      <a:spcBef>
        <a:spcPct val="0"/>
      </a:spcBef>
      <a:spcAft>
        <a:spcPct val="0"/>
      </a:spcAft>
      <a:defRPr kumimoji="1" sz="15600" b="1" kern="1200">
        <a:solidFill>
          <a:schemeClr val="tx1"/>
        </a:solidFill>
        <a:latin typeface="Times New Roman" panose="02020603050405020304" pitchFamily="18" charset="0"/>
        <a:ea typeface="標楷體" panose="03000509000000000000" pitchFamily="65" charset="-120"/>
        <a:cs typeface="+mn-cs"/>
      </a:defRPr>
    </a:lvl2pPr>
    <a:lvl3pPr marL="914400" algn="l" rtl="0" eaLnBrk="0" fontAlgn="base" hangingPunct="0">
      <a:spcBef>
        <a:spcPct val="0"/>
      </a:spcBef>
      <a:spcAft>
        <a:spcPct val="0"/>
      </a:spcAft>
      <a:defRPr kumimoji="1" sz="15600" b="1" kern="1200">
        <a:solidFill>
          <a:schemeClr val="tx1"/>
        </a:solidFill>
        <a:latin typeface="Times New Roman" panose="02020603050405020304" pitchFamily="18" charset="0"/>
        <a:ea typeface="標楷體" panose="03000509000000000000" pitchFamily="65" charset="-120"/>
        <a:cs typeface="+mn-cs"/>
      </a:defRPr>
    </a:lvl3pPr>
    <a:lvl4pPr marL="1371600" algn="l" rtl="0" eaLnBrk="0" fontAlgn="base" hangingPunct="0">
      <a:spcBef>
        <a:spcPct val="0"/>
      </a:spcBef>
      <a:spcAft>
        <a:spcPct val="0"/>
      </a:spcAft>
      <a:defRPr kumimoji="1" sz="15600" b="1" kern="1200">
        <a:solidFill>
          <a:schemeClr val="tx1"/>
        </a:solidFill>
        <a:latin typeface="Times New Roman" panose="02020603050405020304" pitchFamily="18" charset="0"/>
        <a:ea typeface="標楷體" panose="03000509000000000000" pitchFamily="65" charset="-120"/>
        <a:cs typeface="+mn-cs"/>
      </a:defRPr>
    </a:lvl4pPr>
    <a:lvl5pPr marL="1828800" algn="l" rtl="0" eaLnBrk="0" fontAlgn="base" hangingPunct="0">
      <a:spcBef>
        <a:spcPct val="0"/>
      </a:spcBef>
      <a:spcAft>
        <a:spcPct val="0"/>
      </a:spcAft>
      <a:defRPr kumimoji="1" sz="15600" b="1" kern="1200">
        <a:solidFill>
          <a:schemeClr val="tx1"/>
        </a:solidFill>
        <a:latin typeface="Times New Roman" panose="02020603050405020304" pitchFamily="18" charset="0"/>
        <a:ea typeface="標楷體" panose="03000509000000000000" pitchFamily="65" charset="-120"/>
        <a:cs typeface="+mn-cs"/>
      </a:defRPr>
    </a:lvl5pPr>
    <a:lvl6pPr marL="2286000" algn="l" defTabSz="914400" rtl="0" eaLnBrk="1" latinLnBrk="0" hangingPunct="1">
      <a:defRPr kumimoji="1" sz="15600" b="1" kern="1200">
        <a:solidFill>
          <a:schemeClr val="tx1"/>
        </a:solidFill>
        <a:latin typeface="Times New Roman" panose="02020603050405020304" pitchFamily="18" charset="0"/>
        <a:ea typeface="標楷體" panose="03000509000000000000" pitchFamily="65" charset="-120"/>
        <a:cs typeface="+mn-cs"/>
      </a:defRPr>
    </a:lvl6pPr>
    <a:lvl7pPr marL="2743200" algn="l" defTabSz="914400" rtl="0" eaLnBrk="1" latinLnBrk="0" hangingPunct="1">
      <a:defRPr kumimoji="1" sz="15600" b="1" kern="1200">
        <a:solidFill>
          <a:schemeClr val="tx1"/>
        </a:solidFill>
        <a:latin typeface="Times New Roman" panose="02020603050405020304" pitchFamily="18" charset="0"/>
        <a:ea typeface="標楷體" panose="03000509000000000000" pitchFamily="65" charset="-120"/>
        <a:cs typeface="+mn-cs"/>
      </a:defRPr>
    </a:lvl7pPr>
    <a:lvl8pPr marL="3200400" algn="l" defTabSz="914400" rtl="0" eaLnBrk="1" latinLnBrk="0" hangingPunct="1">
      <a:defRPr kumimoji="1" sz="15600" b="1" kern="1200">
        <a:solidFill>
          <a:schemeClr val="tx1"/>
        </a:solidFill>
        <a:latin typeface="Times New Roman" panose="02020603050405020304" pitchFamily="18" charset="0"/>
        <a:ea typeface="標楷體" panose="03000509000000000000" pitchFamily="65" charset="-120"/>
        <a:cs typeface="+mn-cs"/>
      </a:defRPr>
    </a:lvl8pPr>
    <a:lvl9pPr marL="3657600" algn="l" defTabSz="914400" rtl="0" eaLnBrk="1" latinLnBrk="0" hangingPunct="1">
      <a:defRPr kumimoji="1" sz="15600" b="1" kern="1200">
        <a:solidFill>
          <a:schemeClr val="tx1"/>
        </a:solidFill>
        <a:latin typeface="Times New Roman" panose="02020603050405020304" pitchFamily="18" charset="0"/>
        <a:ea typeface="標楷體" panose="03000509000000000000" pitchFamily="65" charset="-120"/>
        <a:cs typeface="+mn-cs"/>
      </a:defRPr>
    </a:lvl9pPr>
  </p:defaultTextStyle>
  <p:extLst>
    <p:ext uri="{EFAFB233-063F-42B5-8137-9DF3F51BA10A}">
      <p15:sldGuideLst xmlns:p15="http://schemas.microsoft.com/office/powerpoint/2012/main">
        <p15:guide id="1" orient="horz" pos="9152">
          <p15:clr>
            <a:srgbClr val="A4A3A4"/>
          </p15:clr>
        </p15:guide>
        <p15:guide id="2" pos="6623">
          <p15:clr>
            <a:srgbClr val="A4A3A4"/>
          </p15:clr>
        </p15:guide>
      </p15:sldGuideLst>
    </p:ext>
    <p:ext uri="{2D200454-40CA-4A62-9FC3-DE9A4176ACB9}">
      <p15:notesGuideLst xmlns:p15="http://schemas.microsoft.com/office/powerpoint/2012/main">
        <p15:guide id="1" orient="horz" pos="9279" userDrawn="1">
          <p15:clr>
            <a:srgbClr val="A4A3A4"/>
          </p15:clr>
        </p15:guide>
        <p15:guide id="2" pos="647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9999"/>
    <a:srgbClr val="FF00FF"/>
    <a:srgbClr val="FF0000"/>
    <a:srgbClr val="006699"/>
    <a:srgbClr val="0099CC"/>
    <a:srgbClr val="009999"/>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中等深淺樣式 1 - 輔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淺色樣式 2 - 輔色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7289" autoAdjust="0"/>
    <p:restoredTop sz="97291" autoAdjust="0"/>
  </p:normalViewPr>
  <p:slideViewPr>
    <p:cSldViewPr>
      <p:cViewPr>
        <p:scale>
          <a:sx n="25" d="100"/>
          <a:sy n="25" d="100"/>
        </p:scale>
        <p:origin x="3720" y="72"/>
      </p:cViewPr>
      <p:guideLst>
        <p:guide orient="horz" pos="9152"/>
        <p:guide pos="662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p:cViewPr>
        <p:scale>
          <a:sx n="150" d="100"/>
          <a:sy n="150" d="100"/>
        </p:scale>
        <p:origin x="-4938" y="-10986"/>
      </p:cViewPr>
      <p:guideLst>
        <p:guide orient="horz" pos="9279"/>
        <p:guide pos="6477"/>
      </p:guideLst>
    </p:cSldViewPr>
  </p:notesViewPr>
  <p:gridSpacing cx="360045" cy="360045"/>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7458" name="Rectangle 2"/>
          <p:cNvSpPr>
            <a:spLocks noGrp="1" noChangeArrowheads="1"/>
          </p:cNvSpPr>
          <p:nvPr>
            <p:ph type="hdr" sz="quarter"/>
          </p:nvPr>
        </p:nvSpPr>
        <p:spPr bwMode="auto">
          <a:xfrm>
            <a:off x="2" y="0"/>
            <a:ext cx="8911537" cy="1471821"/>
          </a:xfrm>
          <a:prstGeom prst="rect">
            <a:avLst/>
          </a:prstGeom>
          <a:noFill/>
          <a:ln w="9525">
            <a:noFill/>
            <a:miter lim="800000"/>
            <a:headEnd/>
            <a:tailEnd/>
          </a:ln>
        </p:spPr>
        <p:txBody>
          <a:bodyPr vert="horz" wrap="square" lIns="276367" tIns="138181" rIns="276367" bIns="138181" numCol="1" anchor="t" anchorCtr="0" compatLnSpc="1">
            <a:prstTxWarp prst="textNoShape">
              <a:avLst/>
            </a:prstTxWarp>
          </a:bodyPr>
          <a:lstStyle>
            <a:lvl1pPr defTabSz="807521" eaLnBrk="1" hangingPunct="1">
              <a:defRPr sz="3900" b="0">
                <a:ea typeface="新細明體" pitchFamily="18" charset="-120"/>
              </a:defRPr>
            </a:lvl1pPr>
          </a:lstStyle>
          <a:p>
            <a:pPr>
              <a:defRPr/>
            </a:pPr>
            <a:endParaRPr lang="en-US" altLang="zh-TW"/>
          </a:p>
        </p:txBody>
      </p:sp>
      <p:sp>
        <p:nvSpPr>
          <p:cNvPr id="147459" name="Rectangle 3"/>
          <p:cNvSpPr>
            <a:spLocks noGrp="1" noChangeArrowheads="1"/>
          </p:cNvSpPr>
          <p:nvPr>
            <p:ph type="dt" sz="quarter" idx="1"/>
          </p:nvPr>
        </p:nvSpPr>
        <p:spPr bwMode="auto">
          <a:xfrm>
            <a:off x="11652939" y="0"/>
            <a:ext cx="8911537" cy="1471821"/>
          </a:xfrm>
          <a:prstGeom prst="rect">
            <a:avLst/>
          </a:prstGeom>
          <a:noFill/>
          <a:ln w="9525">
            <a:noFill/>
            <a:miter lim="800000"/>
            <a:headEnd/>
            <a:tailEnd/>
          </a:ln>
        </p:spPr>
        <p:txBody>
          <a:bodyPr vert="horz" wrap="square" lIns="276367" tIns="138181" rIns="276367" bIns="138181" numCol="1" anchor="t" anchorCtr="0" compatLnSpc="1">
            <a:prstTxWarp prst="textNoShape">
              <a:avLst/>
            </a:prstTxWarp>
          </a:bodyPr>
          <a:lstStyle>
            <a:lvl1pPr algn="r" defTabSz="807521" eaLnBrk="1" hangingPunct="1">
              <a:defRPr sz="3900" b="0">
                <a:ea typeface="新細明體" pitchFamily="18" charset="-120"/>
              </a:defRPr>
            </a:lvl1pPr>
          </a:lstStyle>
          <a:p>
            <a:pPr>
              <a:defRPr/>
            </a:pPr>
            <a:endParaRPr lang="en-US" altLang="zh-TW"/>
          </a:p>
        </p:txBody>
      </p:sp>
      <p:sp>
        <p:nvSpPr>
          <p:cNvPr id="147460" name="Rectangle 4"/>
          <p:cNvSpPr>
            <a:spLocks noGrp="1" noChangeArrowheads="1"/>
          </p:cNvSpPr>
          <p:nvPr>
            <p:ph type="ftr" sz="quarter" idx="2"/>
          </p:nvPr>
        </p:nvSpPr>
        <p:spPr bwMode="auto">
          <a:xfrm>
            <a:off x="2" y="27984242"/>
            <a:ext cx="8911537" cy="1471821"/>
          </a:xfrm>
          <a:prstGeom prst="rect">
            <a:avLst/>
          </a:prstGeom>
          <a:noFill/>
          <a:ln w="9525">
            <a:noFill/>
            <a:miter lim="800000"/>
            <a:headEnd/>
            <a:tailEnd/>
          </a:ln>
        </p:spPr>
        <p:txBody>
          <a:bodyPr vert="horz" wrap="square" lIns="276367" tIns="138181" rIns="276367" bIns="138181" numCol="1" anchor="b" anchorCtr="0" compatLnSpc="1">
            <a:prstTxWarp prst="textNoShape">
              <a:avLst/>
            </a:prstTxWarp>
          </a:bodyPr>
          <a:lstStyle>
            <a:lvl1pPr defTabSz="807521" eaLnBrk="1" hangingPunct="1">
              <a:defRPr sz="3900" b="0">
                <a:ea typeface="新細明體" pitchFamily="18" charset="-120"/>
              </a:defRPr>
            </a:lvl1pPr>
          </a:lstStyle>
          <a:p>
            <a:pPr>
              <a:defRPr/>
            </a:pPr>
            <a:endParaRPr lang="en-US" altLang="zh-TW"/>
          </a:p>
        </p:txBody>
      </p:sp>
      <p:sp>
        <p:nvSpPr>
          <p:cNvPr id="147461" name="Rectangle 5"/>
          <p:cNvSpPr>
            <a:spLocks noGrp="1" noChangeArrowheads="1"/>
          </p:cNvSpPr>
          <p:nvPr>
            <p:ph type="sldNum" sz="quarter" idx="3"/>
          </p:nvPr>
        </p:nvSpPr>
        <p:spPr bwMode="auto">
          <a:xfrm>
            <a:off x="11652939" y="27984242"/>
            <a:ext cx="8911537" cy="1471821"/>
          </a:xfrm>
          <a:prstGeom prst="rect">
            <a:avLst/>
          </a:prstGeom>
          <a:noFill/>
          <a:ln w="9525">
            <a:noFill/>
            <a:miter lim="800000"/>
            <a:headEnd/>
            <a:tailEnd/>
          </a:ln>
        </p:spPr>
        <p:txBody>
          <a:bodyPr vert="horz" wrap="square" lIns="276367" tIns="138181" rIns="276367" bIns="138181" numCol="1" anchor="b" anchorCtr="0" compatLnSpc="1">
            <a:prstTxWarp prst="textNoShape">
              <a:avLst/>
            </a:prstTxWarp>
          </a:bodyPr>
          <a:lstStyle>
            <a:lvl1pPr algn="r" defTabSz="807521" eaLnBrk="1" hangingPunct="1">
              <a:defRPr sz="3900" b="0">
                <a:ea typeface="新細明體" panose="02020500000000000000" pitchFamily="18" charset="-120"/>
              </a:defRPr>
            </a:lvl1pPr>
          </a:lstStyle>
          <a:p>
            <a:pPr>
              <a:defRPr/>
            </a:pPr>
            <a:fld id="{E0A552F0-3FBF-49A9-ACB7-00F0106ACBDD}" type="slidenum">
              <a:rPr lang="en-US" altLang="zh-TW"/>
              <a:pPr>
                <a:defRPr/>
              </a:pPr>
              <a:t>‹#›</a:t>
            </a:fld>
            <a:endParaRPr lang="en-US" altLang="zh-TW"/>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2" y="0"/>
            <a:ext cx="8911537" cy="1471821"/>
          </a:xfrm>
          <a:prstGeom prst="rect">
            <a:avLst/>
          </a:prstGeom>
          <a:noFill/>
          <a:ln w="9525">
            <a:noFill/>
            <a:miter lim="800000"/>
            <a:headEnd/>
            <a:tailEnd/>
          </a:ln>
        </p:spPr>
        <p:txBody>
          <a:bodyPr vert="horz" wrap="square" lIns="276367" tIns="138181" rIns="276367" bIns="138181" numCol="1" anchor="t" anchorCtr="0" compatLnSpc="1">
            <a:prstTxWarp prst="textNoShape">
              <a:avLst/>
            </a:prstTxWarp>
          </a:bodyPr>
          <a:lstStyle>
            <a:lvl1pPr defTabSz="807521" eaLnBrk="1" hangingPunct="1">
              <a:defRPr sz="3900" b="0">
                <a:ea typeface="新細明體" pitchFamily="18" charset="-120"/>
              </a:defRPr>
            </a:lvl1pPr>
          </a:lstStyle>
          <a:p>
            <a:pPr>
              <a:defRPr/>
            </a:pPr>
            <a:endParaRPr lang="en-US" altLang="zh-TW"/>
          </a:p>
        </p:txBody>
      </p:sp>
      <p:sp>
        <p:nvSpPr>
          <p:cNvPr id="18435" name="Rectangle 3"/>
          <p:cNvSpPr>
            <a:spLocks noGrp="1" noChangeArrowheads="1"/>
          </p:cNvSpPr>
          <p:nvPr>
            <p:ph type="dt" idx="1"/>
          </p:nvPr>
        </p:nvSpPr>
        <p:spPr bwMode="auto">
          <a:xfrm>
            <a:off x="11652939" y="0"/>
            <a:ext cx="8911537" cy="1471821"/>
          </a:xfrm>
          <a:prstGeom prst="rect">
            <a:avLst/>
          </a:prstGeom>
          <a:noFill/>
          <a:ln w="9525">
            <a:noFill/>
            <a:miter lim="800000"/>
            <a:headEnd/>
            <a:tailEnd/>
          </a:ln>
        </p:spPr>
        <p:txBody>
          <a:bodyPr vert="horz" wrap="square" lIns="276367" tIns="138181" rIns="276367" bIns="138181" numCol="1" anchor="t" anchorCtr="0" compatLnSpc="1">
            <a:prstTxWarp prst="textNoShape">
              <a:avLst/>
            </a:prstTxWarp>
          </a:bodyPr>
          <a:lstStyle>
            <a:lvl1pPr algn="r" defTabSz="807521" eaLnBrk="1" hangingPunct="1">
              <a:defRPr sz="3900" b="0">
                <a:ea typeface="新細明體" pitchFamily="18" charset="-120"/>
              </a:defRPr>
            </a:lvl1pPr>
          </a:lstStyle>
          <a:p>
            <a:pPr>
              <a:defRPr/>
            </a:pPr>
            <a:endParaRPr lang="en-US" altLang="zh-TW"/>
          </a:p>
        </p:txBody>
      </p:sp>
      <p:sp>
        <p:nvSpPr>
          <p:cNvPr id="2052" name="Rectangle 4"/>
          <p:cNvSpPr>
            <a:spLocks noGrp="1" noRot="1" noChangeAspect="1" noChangeArrowheads="1" noTextEdit="1"/>
          </p:cNvSpPr>
          <p:nvPr>
            <p:ph type="sldImg" idx="2"/>
          </p:nvPr>
        </p:nvSpPr>
        <p:spPr bwMode="auto">
          <a:xfrm>
            <a:off x="6284913" y="2211388"/>
            <a:ext cx="7989887" cy="110410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7" name="Rectangle 5"/>
          <p:cNvSpPr>
            <a:spLocks noGrp="1" noChangeArrowheads="1"/>
          </p:cNvSpPr>
          <p:nvPr>
            <p:ph type="body" sz="quarter" idx="3"/>
          </p:nvPr>
        </p:nvSpPr>
        <p:spPr bwMode="auto">
          <a:xfrm>
            <a:off x="2742990" y="13988851"/>
            <a:ext cx="15078499" cy="13256209"/>
          </a:xfrm>
          <a:prstGeom prst="rect">
            <a:avLst/>
          </a:prstGeom>
          <a:noFill/>
          <a:ln w="9525">
            <a:noFill/>
            <a:miter lim="800000"/>
            <a:headEnd/>
            <a:tailEnd/>
          </a:ln>
        </p:spPr>
        <p:txBody>
          <a:bodyPr vert="horz" wrap="square" lIns="276367" tIns="138181" rIns="276367" bIns="138181" numCol="1" anchor="t" anchorCtr="0" compatLnSpc="1">
            <a:prstTxWarp prst="textNoShape">
              <a:avLst/>
            </a:prstTxWarp>
          </a:bodyPr>
          <a:lstStyle/>
          <a:p>
            <a:pPr lvl="0"/>
            <a:r>
              <a:rPr lang="zh-TW" altLang="en-US" noProof="0"/>
              <a:t>按一下以編輯母片</a:t>
            </a:r>
          </a:p>
          <a:p>
            <a:pPr lvl="1"/>
            <a:r>
              <a:rPr lang="zh-TW" altLang="en-US" noProof="0"/>
              <a:t>第二層</a:t>
            </a:r>
          </a:p>
          <a:p>
            <a:pPr lvl="2"/>
            <a:r>
              <a:rPr lang="zh-TW" altLang="en-US" noProof="0"/>
              <a:t>第三層</a:t>
            </a:r>
          </a:p>
          <a:p>
            <a:pPr lvl="3"/>
            <a:r>
              <a:rPr lang="zh-TW" altLang="en-US" noProof="0"/>
              <a:t>第四層</a:t>
            </a:r>
          </a:p>
          <a:p>
            <a:pPr lvl="4"/>
            <a:r>
              <a:rPr lang="zh-TW" altLang="en-US" noProof="0"/>
              <a:t>第五層</a:t>
            </a:r>
          </a:p>
        </p:txBody>
      </p:sp>
      <p:sp>
        <p:nvSpPr>
          <p:cNvPr id="18438" name="Rectangle 6"/>
          <p:cNvSpPr>
            <a:spLocks noGrp="1" noChangeArrowheads="1"/>
          </p:cNvSpPr>
          <p:nvPr>
            <p:ph type="ftr" sz="quarter" idx="4"/>
          </p:nvPr>
        </p:nvSpPr>
        <p:spPr bwMode="auto">
          <a:xfrm>
            <a:off x="2" y="27984242"/>
            <a:ext cx="8911537" cy="1471821"/>
          </a:xfrm>
          <a:prstGeom prst="rect">
            <a:avLst/>
          </a:prstGeom>
          <a:noFill/>
          <a:ln w="9525">
            <a:noFill/>
            <a:miter lim="800000"/>
            <a:headEnd/>
            <a:tailEnd/>
          </a:ln>
        </p:spPr>
        <p:txBody>
          <a:bodyPr vert="horz" wrap="square" lIns="276367" tIns="138181" rIns="276367" bIns="138181" numCol="1" anchor="b" anchorCtr="0" compatLnSpc="1">
            <a:prstTxWarp prst="textNoShape">
              <a:avLst/>
            </a:prstTxWarp>
          </a:bodyPr>
          <a:lstStyle>
            <a:lvl1pPr defTabSz="807521" eaLnBrk="1" hangingPunct="1">
              <a:defRPr sz="3900" b="0">
                <a:ea typeface="新細明體" pitchFamily="18" charset="-120"/>
              </a:defRPr>
            </a:lvl1pPr>
          </a:lstStyle>
          <a:p>
            <a:pPr>
              <a:defRPr/>
            </a:pPr>
            <a:endParaRPr lang="en-US" altLang="zh-TW"/>
          </a:p>
        </p:txBody>
      </p:sp>
      <p:sp>
        <p:nvSpPr>
          <p:cNvPr id="18439" name="Rectangle 7"/>
          <p:cNvSpPr>
            <a:spLocks noGrp="1" noChangeArrowheads="1"/>
          </p:cNvSpPr>
          <p:nvPr>
            <p:ph type="sldNum" sz="quarter" idx="5"/>
          </p:nvPr>
        </p:nvSpPr>
        <p:spPr bwMode="auto">
          <a:xfrm>
            <a:off x="11652939" y="27984242"/>
            <a:ext cx="8911537" cy="1471821"/>
          </a:xfrm>
          <a:prstGeom prst="rect">
            <a:avLst/>
          </a:prstGeom>
          <a:noFill/>
          <a:ln w="9525">
            <a:noFill/>
            <a:miter lim="800000"/>
            <a:headEnd/>
            <a:tailEnd/>
          </a:ln>
        </p:spPr>
        <p:txBody>
          <a:bodyPr vert="horz" wrap="square" lIns="276367" tIns="138181" rIns="276367" bIns="138181" numCol="1" anchor="b" anchorCtr="0" compatLnSpc="1">
            <a:prstTxWarp prst="textNoShape">
              <a:avLst/>
            </a:prstTxWarp>
          </a:bodyPr>
          <a:lstStyle>
            <a:lvl1pPr algn="r" defTabSz="807521" eaLnBrk="1" hangingPunct="1">
              <a:defRPr sz="3900" b="0">
                <a:ea typeface="新細明體" panose="02020500000000000000" pitchFamily="18" charset="-120"/>
              </a:defRPr>
            </a:lvl1pPr>
          </a:lstStyle>
          <a:p>
            <a:pPr>
              <a:defRPr/>
            </a:pPr>
            <a:fld id="{714DB128-2D8A-42C4-9DD0-508579965268}" type="slidenum">
              <a:rPr lang="en-US" altLang="zh-TW"/>
              <a:pPr>
                <a:defRPr/>
              </a:pPr>
              <a:t>‹#›</a:t>
            </a:fld>
            <a:endParaRPr lang="en-US" altLang="zh-TW"/>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投影片圖像版面配置區 1"/>
          <p:cNvSpPr>
            <a:spLocks noGrp="1" noRot="1" noChangeAspect="1" noTextEdit="1"/>
          </p:cNvSpPr>
          <p:nvPr>
            <p:ph type="sldImg"/>
          </p:nvPr>
        </p:nvSpPr>
        <p:spPr>
          <a:ln/>
        </p:spPr>
      </p:sp>
      <p:sp>
        <p:nvSpPr>
          <p:cNvPr id="5123"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TW"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620838" y="11185525"/>
            <a:ext cx="18361025" cy="7716838"/>
          </a:xfrm>
          <a:prstGeom prst="rect">
            <a:avLst/>
          </a:prstGeom>
        </p:spPr>
        <p:txBody>
          <a:bodyPr/>
          <a:lstStyle/>
          <a:p>
            <a:r>
              <a:rPr lang="zh-TW" altLang="en-US"/>
              <a:t>按一下以編輯母片標題樣式</a:t>
            </a:r>
          </a:p>
        </p:txBody>
      </p:sp>
      <p:sp>
        <p:nvSpPr>
          <p:cNvPr id="3" name="副標題 2"/>
          <p:cNvSpPr>
            <a:spLocks noGrp="1"/>
          </p:cNvSpPr>
          <p:nvPr>
            <p:ph type="subTitle" idx="1"/>
          </p:nvPr>
        </p:nvSpPr>
        <p:spPr>
          <a:xfrm>
            <a:off x="3240088" y="20402550"/>
            <a:ext cx="15122525" cy="92011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TW" altLang="en-US"/>
              <a:t>按一下以編輯母片副標題樣式</a:t>
            </a:r>
          </a:p>
        </p:txBody>
      </p:sp>
    </p:spTree>
    <p:extLst>
      <p:ext uri="{BB962C8B-B14F-4D97-AF65-F5344CB8AC3E}">
        <p14:creationId xmlns:p14="http://schemas.microsoft.com/office/powerpoint/2010/main" val="1338722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4233863" y="25203150"/>
            <a:ext cx="12961937" cy="2974975"/>
          </a:xfrm>
          <a:prstGeom prst="rect">
            <a:avLst/>
          </a:prstGeom>
        </p:spPr>
        <p:txBody>
          <a:bodyPr anchor="b"/>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4233863" y="3217863"/>
            <a:ext cx="12961937" cy="216027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a:p>
        </p:txBody>
      </p:sp>
      <p:sp>
        <p:nvSpPr>
          <p:cNvPr id="4" name="文字版面配置區 3"/>
          <p:cNvSpPr>
            <a:spLocks noGrp="1"/>
          </p:cNvSpPr>
          <p:nvPr>
            <p:ph type="body" sz="half" idx="2"/>
          </p:nvPr>
        </p:nvSpPr>
        <p:spPr>
          <a:xfrm>
            <a:off x="4233863" y="28178125"/>
            <a:ext cx="12961937" cy="42259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Tree>
    <p:extLst>
      <p:ext uri="{BB962C8B-B14F-4D97-AF65-F5344CB8AC3E}">
        <p14:creationId xmlns:p14="http://schemas.microsoft.com/office/powerpoint/2010/main" val="1695742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1079500" y="1441450"/>
            <a:ext cx="19443700" cy="6000750"/>
          </a:xfrm>
          <a:prstGeom prst="rect">
            <a:avLst/>
          </a:prstGeom>
        </p:spPr>
        <p:txBody>
          <a:bodyPr/>
          <a:lstStyle/>
          <a:p>
            <a:r>
              <a:rPr lang="zh-TW" altLang="en-US"/>
              <a:t>按一下以編輯母片標題樣式</a:t>
            </a:r>
          </a:p>
        </p:txBody>
      </p:sp>
      <p:sp>
        <p:nvSpPr>
          <p:cNvPr id="3" name="直排文字版面配置區 2"/>
          <p:cNvSpPr>
            <a:spLocks noGrp="1"/>
          </p:cNvSpPr>
          <p:nvPr>
            <p:ph type="body" orient="vert" idx="1"/>
          </p:nvPr>
        </p:nvSpPr>
        <p:spPr>
          <a:xfrm>
            <a:off x="1079500" y="8401050"/>
            <a:ext cx="19443700" cy="23761700"/>
          </a:xfrm>
          <a:prstGeom prst="rect">
            <a:avLst/>
          </a:prstGeo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Tree>
    <p:extLst>
      <p:ext uri="{BB962C8B-B14F-4D97-AF65-F5344CB8AC3E}">
        <p14:creationId xmlns:p14="http://schemas.microsoft.com/office/powerpoint/2010/main" val="10583774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15662275" y="1441450"/>
            <a:ext cx="4860925" cy="30721300"/>
          </a:xfrm>
          <a:prstGeom prst="rect">
            <a:avLst/>
          </a:prstGeo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1079500" y="1441450"/>
            <a:ext cx="14430375" cy="30721300"/>
          </a:xfrm>
          <a:prstGeom prst="rect">
            <a:avLst/>
          </a:prstGeo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Tree>
    <p:extLst>
      <p:ext uri="{BB962C8B-B14F-4D97-AF65-F5344CB8AC3E}">
        <p14:creationId xmlns:p14="http://schemas.microsoft.com/office/powerpoint/2010/main" val="2872284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1079500" y="1441450"/>
            <a:ext cx="19443700" cy="6000750"/>
          </a:xfrm>
          <a:prstGeom prst="rect">
            <a:avLst/>
          </a:prstGeom>
        </p:spPr>
        <p:txBody>
          <a:bodyPr/>
          <a:lstStyle/>
          <a:p>
            <a:r>
              <a:rPr lang="zh-TW" altLang="en-US"/>
              <a:t>按一下以編輯母片標題樣式</a:t>
            </a:r>
          </a:p>
        </p:txBody>
      </p:sp>
      <p:sp>
        <p:nvSpPr>
          <p:cNvPr id="3" name="內容版面配置區 2"/>
          <p:cNvSpPr>
            <a:spLocks noGrp="1"/>
          </p:cNvSpPr>
          <p:nvPr>
            <p:ph idx="1"/>
          </p:nvPr>
        </p:nvSpPr>
        <p:spPr>
          <a:xfrm>
            <a:off x="1079500" y="8401050"/>
            <a:ext cx="19443700" cy="23761700"/>
          </a:xfrm>
          <a:prstGeom prst="rect">
            <a:avLst/>
          </a:prstGeo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Tree>
    <p:extLst>
      <p:ext uri="{BB962C8B-B14F-4D97-AF65-F5344CB8AC3E}">
        <p14:creationId xmlns:p14="http://schemas.microsoft.com/office/powerpoint/2010/main" val="201372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1706563" y="23136225"/>
            <a:ext cx="18362612" cy="7151688"/>
          </a:xfrm>
          <a:prstGeom prst="rect">
            <a:avLst/>
          </a:prstGeo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1706563" y="15260638"/>
            <a:ext cx="18362612" cy="78755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a:t>按一下以編輯母片文字樣式</a:t>
            </a:r>
          </a:p>
        </p:txBody>
      </p:sp>
    </p:spTree>
    <p:extLst>
      <p:ext uri="{BB962C8B-B14F-4D97-AF65-F5344CB8AC3E}">
        <p14:creationId xmlns:p14="http://schemas.microsoft.com/office/powerpoint/2010/main" val="2379462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1079500" y="1441450"/>
            <a:ext cx="19443700" cy="6000750"/>
          </a:xfrm>
          <a:prstGeom prst="rect">
            <a:avLst/>
          </a:prstGeom>
        </p:spPr>
        <p:txBody>
          <a:bodyPr/>
          <a:lstStyle/>
          <a:p>
            <a:r>
              <a:rPr lang="zh-TW" altLang="en-US"/>
              <a:t>按一下以編輯母片標題樣式</a:t>
            </a:r>
          </a:p>
        </p:txBody>
      </p:sp>
      <p:sp>
        <p:nvSpPr>
          <p:cNvPr id="3" name="內容版面配置區 2"/>
          <p:cNvSpPr>
            <a:spLocks noGrp="1"/>
          </p:cNvSpPr>
          <p:nvPr>
            <p:ph sz="half" idx="1"/>
          </p:nvPr>
        </p:nvSpPr>
        <p:spPr>
          <a:xfrm>
            <a:off x="1079500" y="8401050"/>
            <a:ext cx="9645650" cy="237617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10877550" y="8401050"/>
            <a:ext cx="9645650" cy="237617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Tree>
    <p:extLst>
      <p:ext uri="{BB962C8B-B14F-4D97-AF65-F5344CB8AC3E}">
        <p14:creationId xmlns:p14="http://schemas.microsoft.com/office/powerpoint/2010/main" val="4053348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1079500" y="1441450"/>
            <a:ext cx="19443700" cy="6000750"/>
          </a:xfrm>
          <a:prstGeom prst="rect">
            <a:avLst/>
          </a:prstGeom>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1079500" y="8059738"/>
            <a:ext cx="9545638" cy="33591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1079500" y="11418888"/>
            <a:ext cx="9545638" cy="20743862"/>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10974388" y="8059738"/>
            <a:ext cx="9548812" cy="33591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10974388" y="11418888"/>
            <a:ext cx="9548812" cy="20743862"/>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Tree>
    <p:extLst>
      <p:ext uri="{BB962C8B-B14F-4D97-AF65-F5344CB8AC3E}">
        <p14:creationId xmlns:p14="http://schemas.microsoft.com/office/powerpoint/2010/main" val="991143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1079500" y="1441450"/>
            <a:ext cx="19443700" cy="6000750"/>
          </a:xfrm>
          <a:prstGeom prst="rect">
            <a:avLst/>
          </a:prstGeom>
        </p:spPr>
        <p:txBody>
          <a:bodyPr/>
          <a:lstStyle/>
          <a:p>
            <a:r>
              <a:rPr lang="zh-TW" altLang="en-US"/>
              <a:t>按一下以編輯母片標題樣式</a:t>
            </a:r>
          </a:p>
        </p:txBody>
      </p:sp>
    </p:spTree>
    <p:extLst>
      <p:ext uri="{BB962C8B-B14F-4D97-AF65-F5344CB8AC3E}">
        <p14:creationId xmlns:p14="http://schemas.microsoft.com/office/powerpoint/2010/main" val="2812055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761514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0610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1079500" y="1433513"/>
            <a:ext cx="7107238" cy="6100762"/>
          </a:xfrm>
          <a:prstGeom prst="rect">
            <a:avLst/>
          </a:prstGeom>
        </p:spPr>
        <p:txBody>
          <a:bodyPr anchor="b"/>
          <a:lstStyle>
            <a:lvl1pPr algn="l">
              <a:defRPr sz="2000" b="1"/>
            </a:lvl1pPr>
          </a:lstStyle>
          <a:p>
            <a:r>
              <a:rPr lang="zh-TW" altLang="en-US"/>
              <a:t>按一下以編輯母片標題樣式</a:t>
            </a:r>
          </a:p>
        </p:txBody>
      </p:sp>
      <p:sp>
        <p:nvSpPr>
          <p:cNvPr id="4" name="文字版面配置區 3"/>
          <p:cNvSpPr>
            <a:spLocks noGrp="1"/>
          </p:cNvSpPr>
          <p:nvPr>
            <p:ph type="body" sz="half" idx="2"/>
          </p:nvPr>
        </p:nvSpPr>
        <p:spPr>
          <a:xfrm>
            <a:off x="1079500" y="7534275"/>
            <a:ext cx="7107238" cy="246284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Tree>
    <p:extLst>
      <p:ext uri="{BB962C8B-B14F-4D97-AF65-F5344CB8AC3E}">
        <p14:creationId xmlns:p14="http://schemas.microsoft.com/office/powerpoint/2010/main" val="568847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0"/>
          <p:cNvSpPr>
            <a:spLocks noChangeArrowheads="1"/>
          </p:cNvSpPr>
          <p:nvPr/>
        </p:nvSpPr>
        <p:spPr bwMode="auto">
          <a:xfrm>
            <a:off x="19896138" y="27659013"/>
            <a:ext cx="11303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3058" tIns="136529" rIns="273058" bIns="136529"/>
          <a:lstStyle>
            <a:lvl1pPr defTabSz="2728913">
              <a:defRPr kumimoji="1" sz="15600" b="1">
                <a:solidFill>
                  <a:schemeClr val="tx1"/>
                </a:solidFill>
                <a:latin typeface="Times New Roman" panose="02020603050405020304" pitchFamily="18" charset="0"/>
                <a:ea typeface="標楷體" panose="03000509000000000000" pitchFamily="65" charset="-120"/>
              </a:defRPr>
            </a:lvl1pPr>
            <a:lvl2pPr marL="742950" indent="-285750" defTabSz="2728913">
              <a:defRPr kumimoji="1" sz="15600" b="1">
                <a:solidFill>
                  <a:schemeClr val="tx1"/>
                </a:solidFill>
                <a:latin typeface="Times New Roman" panose="02020603050405020304" pitchFamily="18" charset="0"/>
                <a:ea typeface="標楷體" panose="03000509000000000000" pitchFamily="65" charset="-120"/>
              </a:defRPr>
            </a:lvl2pPr>
            <a:lvl3pPr marL="1143000" indent="-228600" defTabSz="2728913">
              <a:defRPr kumimoji="1" sz="15600" b="1">
                <a:solidFill>
                  <a:schemeClr val="tx1"/>
                </a:solidFill>
                <a:latin typeface="Times New Roman" panose="02020603050405020304" pitchFamily="18" charset="0"/>
                <a:ea typeface="標楷體" panose="03000509000000000000" pitchFamily="65" charset="-120"/>
              </a:defRPr>
            </a:lvl3pPr>
            <a:lvl4pPr marL="1600200" indent="-228600" defTabSz="2728913">
              <a:defRPr kumimoji="1" sz="15600" b="1">
                <a:solidFill>
                  <a:schemeClr val="tx1"/>
                </a:solidFill>
                <a:latin typeface="Times New Roman" panose="02020603050405020304" pitchFamily="18" charset="0"/>
                <a:ea typeface="標楷體" panose="03000509000000000000" pitchFamily="65" charset="-120"/>
              </a:defRPr>
            </a:lvl4pPr>
            <a:lvl5pPr marL="2057400" indent="-228600" defTabSz="2728913">
              <a:defRPr kumimoji="1" sz="15600" b="1">
                <a:solidFill>
                  <a:schemeClr val="tx1"/>
                </a:solidFill>
                <a:latin typeface="Times New Roman" panose="02020603050405020304" pitchFamily="18" charset="0"/>
                <a:ea typeface="標楷體" panose="03000509000000000000" pitchFamily="65" charset="-120"/>
              </a:defRPr>
            </a:lvl5pPr>
            <a:lvl6pPr marL="2514600" indent="-228600" defTabSz="2728913"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6pPr>
            <a:lvl7pPr marL="2971800" indent="-228600" defTabSz="2728913"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7pPr>
            <a:lvl8pPr marL="3429000" indent="-228600" defTabSz="2728913"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8pPr>
            <a:lvl9pPr marL="3886200" indent="-228600" defTabSz="2728913"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9pPr>
          </a:lstStyle>
          <a:p>
            <a:pPr algn="r" eaLnBrk="1" hangingPunct="1">
              <a:defRPr/>
            </a:pPr>
            <a:endParaRPr lang="zh-TW" altLang="zh-TW" sz="4200" b="0">
              <a:latin typeface="Arial" panose="020B0604020202020204" pitchFamily="34" charset="0"/>
              <a:ea typeface="微軟正黑體" panose="020B0604030504040204" pitchFamily="34" charset="-120"/>
              <a:cs typeface="Arial" panose="020B0604020202020204" pitchFamily="34" charset="0"/>
            </a:endParaRPr>
          </a:p>
        </p:txBody>
      </p:sp>
      <p:sp>
        <p:nvSpPr>
          <p:cNvPr id="1027" name="Freeform 27"/>
          <p:cNvSpPr>
            <a:spLocks/>
          </p:cNvSpPr>
          <p:nvPr userDrawn="1"/>
        </p:nvSpPr>
        <p:spPr bwMode="auto">
          <a:xfrm>
            <a:off x="350838" y="288925"/>
            <a:ext cx="20316825" cy="28463875"/>
          </a:xfrm>
          <a:custGeom>
            <a:avLst/>
            <a:gdLst>
              <a:gd name="T0" fmla="*/ 2147483646 w 8164"/>
              <a:gd name="T1" fmla="*/ 0 h 9978"/>
              <a:gd name="T2" fmla="*/ 2147483646 w 8164"/>
              <a:gd name="T3" fmla="*/ 0 h 9978"/>
              <a:gd name="T4" fmla="*/ 0 w 8164"/>
              <a:gd name="T5" fmla="*/ 2147483646 h 9978"/>
              <a:gd name="T6" fmla="*/ 0 w 8164"/>
              <a:gd name="T7" fmla="*/ 2147483646 h 9978"/>
              <a:gd name="T8" fmla="*/ 0 w 8164"/>
              <a:gd name="T9" fmla="*/ 2147483646 h 9978"/>
              <a:gd name="T10" fmla="*/ 2147483646 w 8164"/>
              <a:gd name="T11" fmla="*/ 2147483646 h 9978"/>
              <a:gd name="T12" fmla="*/ 2147483646 w 8164"/>
              <a:gd name="T13" fmla="*/ 2147483646 h 9978"/>
              <a:gd name="T14" fmla="*/ 2147483646 w 8164"/>
              <a:gd name="T15" fmla="*/ 2147483646 h 9978"/>
              <a:gd name="T16" fmla="*/ 2147483646 w 8164"/>
              <a:gd name="T17" fmla="*/ 2147483646 h 9978"/>
              <a:gd name="T18" fmla="*/ 2147483646 w 8164"/>
              <a:gd name="T19" fmla="*/ 2147483646 h 9978"/>
              <a:gd name="T20" fmla="*/ 2147483646 w 8164"/>
              <a:gd name="T21" fmla="*/ 2147483646 h 9978"/>
              <a:gd name="T22" fmla="*/ 2147483646 w 8164"/>
              <a:gd name="T23" fmla="*/ 0 h 9978"/>
              <a:gd name="T24" fmla="*/ 2147483646 w 8164"/>
              <a:gd name="T25" fmla="*/ 0 h 99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164"/>
              <a:gd name="T40" fmla="*/ 0 h 9978"/>
              <a:gd name="T41" fmla="*/ 8164 w 8164"/>
              <a:gd name="T42" fmla="*/ 9978 h 99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164" h="9978">
                <a:moveTo>
                  <a:pt x="7559" y="0"/>
                </a:moveTo>
                <a:lnTo>
                  <a:pt x="605" y="0"/>
                </a:lnTo>
                <a:cubicBezTo>
                  <a:pt x="271" y="0"/>
                  <a:pt x="0" y="271"/>
                  <a:pt x="0" y="605"/>
                </a:cubicBezTo>
                <a:lnTo>
                  <a:pt x="0" y="9373"/>
                </a:lnTo>
                <a:cubicBezTo>
                  <a:pt x="0" y="9707"/>
                  <a:pt x="271" y="9978"/>
                  <a:pt x="605" y="9978"/>
                </a:cubicBezTo>
                <a:lnTo>
                  <a:pt x="7559" y="9978"/>
                </a:lnTo>
                <a:cubicBezTo>
                  <a:pt x="7893" y="9978"/>
                  <a:pt x="8164" y="9707"/>
                  <a:pt x="8164" y="9373"/>
                </a:cubicBezTo>
                <a:cubicBezTo>
                  <a:pt x="8164" y="9373"/>
                  <a:pt x="8164" y="9373"/>
                  <a:pt x="8164" y="9373"/>
                </a:cubicBezTo>
                <a:lnTo>
                  <a:pt x="8164" y="605"/>
                </a:lnTo>
                <a:cubicBezTo>
                  <a:pt x="8164" y="271"/>
                  <a:pt x="7893" y="0"/>
                  <a:pt x="7559" y="0"/>
                </a:cubicBezTo>
                <a:cubicBezTo>
                  <a:pt x="7559" y="0"/>
                  <a:pt x="7559" y="0"/>
                  <a:pt x="7559" y="0"/>
                </a:cubicBezTo>
                <a:close/>
              </a:path>
            </a:pathLst>
          </a:cu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79468" tIns="39734" rIns="79468" bIns="39734"/>
          <a:lstStyle/>
          <a:p>
            <a:endParaRPr lang="zh-TW" altLang="en-US">
              <a:latin typeface="Arial" panose="020B0604020202020204" pitchFamily="34" charset="0"/>
              <a:ea typeface="微軟正黑體" panose="020B0604030504040204" pitchFamily="34" charset="-120"/>
              <a:cs typeface="Arial" panose="020B0604020202020204" pitchFamily="34" charset="0"/>
            </a:endParaRPr>
          </a:p>
        </p:txBody>
      </p:sp>
      <p:sp>
        <p:nvSpPr>
          <p:cNvPr id="1028" name="Rectangle 18"/>
          <p:cNvSpPr>
            <a:spLocks noChangeArrowheads="1"/>
          </p:cNvSpPr>
          <p:nvPr/>
        </p:nvSpPr>
        <p:spPr bwMode="auto">
          <a:xfrm>
            <a:off x="11914188" y="28511500"/>
            <a:ext cx="7242175" cy="5048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defTabSz="2728913">
              <a:defRPr kumimoji="1" sz="15600" b="1">
                <a:solidFill>
                  <a:schemeClr val="tx1"/>
                </a:solidFill>
                <a:latin typeface="Times New Roman" panose="02020603050405020304" pitchFamily="18" charset="0"/>
                <a:ea typeface="標楷體" panose="03000509000000000000" pitchFamily="65" charset="-120"/>
              </a:defRPr>
            </a:lvl1pPr>
            <a:lvl2pPr marL="742950" indent="-285750" defTabSz="2728913">
              <a:defRPr kumimoji="1" sz="15600" b="1">
                <a:solidFill>
                  <a:schemeClr val="tx1"/>
                </a:solidFill>
                <a:latin typeface="Times New Roman" panose="02020603050405020304" pitchFamily="18" charset="0"/>
                <a:ea typeface="標楷體" panose="03000509000000000000" pitchFamily="65" charset="-120"/>
              </a:defRPr>
            </a:lvl2pPr>
            <a:lvl3pPr marL="1143000" indent="-228600" defTabSz="2728913">
              <a:defRPr kumimoji="1" sz="15600" b="1">
                <a:solidFill>
                  <a:schemeClr val="tx1"/>
                </a:solidFill>
                <a:latin typeface="Times New Roman" panose="02020603050405020304" pitchFamily="18" charset="0"/>
                <a:ea typeface="標楷體" panose="03000509000000000000" pitchFamily="65" charset="-120"/>
              </a:defRPr>
            </a:lvl3pPr>
            <a:lvl4pPr marL="1600200" indent="-228600" defTabSz="2728913">
              <a:defRPr kumimoji="1" sz="15600" b="1">
                <a:solidFill>
                  <a:schemeClr val="tx1"/>
                </a:solidFill>
                <a:latin typeface="Times New Roman" panose="02020603050405020304" pitchFamily="18" charset="0"/>
                <a:ea typeface="標楷體" panose="03000509000000000000" pitchFamily="65" charset="-120"/>
              </a:defRPr>
            </a:lvl4pPr>
            <a:lvl5pPr marL="2057400" indent="-228600" defTabSz="2728913">
              <a:defRPr kumimoji="1" sz="15600" b="1">
                <a:solidFill>
                  <a:schemeClr val="tx1"/>
                </a:solidFill>
                <a:latin typeface="Times New Roman" panose="02020603050405020304" pitchFamily="18" charset="0"/>
                <a:ea typeface="標楷體" panose="03000509000000000000" pitchFamily="65" charset="-120"/>
              </a:defRPr>
            </a:lvl5pPr>
            <a:lvl6pPr marL="2514600" indent="-228600" defTabSz="2728913"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6pPr>
            <a:lvl7pPr marL="2971800" indent="-228600" defTabSz="2728913"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7pPr>
            <a:lvl8pPr marL="3429000" indent="-228600" defTabSz="2728913"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8pPr>
            <a:lvl9pPr marL="3886200" indent="-228600" defTabSz="2728913"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9pPr>
          </a:lstStyle>
          <a:p>
            <a:pPr algn="ctr" eaLnBrk="1" hangingPunct="1">
              <a:defRPr/>
            </a:pPr>
            <a:r>
              <a:rPr lang="zh-TW" altLang="en-US" sz="2800" dirty="0">
                <a:solidFill>
                  <a:srgbClr val="0000FF"/>
                </a:solidFill>
                <a:latin typeface="Arial" panose="020B0604020202020204" pitchFamily="34" charset="0"/>
                <a:ea typeface="微軟正黑體" panose="020B0604030504040204" pitchFamily="34" charset="-120"/>
                <a:cs typeface="Arial" panose="020B0604020202020204" pitchFamily="34" charset="0"/>
              </a:rPr>
              <a:t>國立臺灣師範大學  機電工程學系</a:t>
            </a:r>
            <a:r>
              <a:rPr lang="en-US" altLang="zh-TW" sz="2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111</a:t>
            </a:r>
            <a:r>
              <a:rPr lang="zh-TW" altLang="en-US" sz="2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級</a:t>
            </a:r>
            <a:endParaRPr lang="zh-TW" altLang="en-US" sz="28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p:txBody>
      </p:sp>
      <p:sp>
        <p:nvSpPr>
          <p:cNvPr id="1029" name="Rectangle 19"/>
          <p:cNvSpPr>
            <a:spLocks noChangeArrowheads="1"/>
          </p:cNvSpPr>
          <p:nvPr/>
        </p:nvSpPr>
        <p:spPr bwMode="auto">
          <a:xfrm>
            <a:off x="1752600" y="0"/>
            <a:ext cx="2801938" cy="647700"/>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lIns="0" tIns="0" rIns="0" bIns="0" anchor="ctr"/>
          <a:lstStyle>
            <a:lvl1pPr defTabSz="2728913">
              <a:defRPr kumimoji="1" sz="15600" b="1">
                <a:solidFill>
                  <a:schemeClr val="tx1"/>
                </a:solidFill>
                <a:latin typeface="Times New Roman" panose="02020603050405020304" pitchFamily="18" charset="0"/>
                <a:ea typeface="標楷體" panose="03000509000000000000" pitchFamily="65" charset="-120"/>
              </a:defRPr>
            </a:lvl1pPr>
            <a:lvl2pPr marL="742950" indent="-285750" defTabSz="2728913">
              <a:defRPr kumimoji="1" sz="15600" b="1">
                <a:solidFill>
                  <a:schemeClr val="tx1"/>
                </a:solidFill>
                <a:latin typeface="Times New Roman" panose="02020603050405020304" pitchFamily="18" charset="0"/>
                <a:ea typeface="標楷體" panose="03000509000000000000" pitchFamily="65" charset="-120"/>
              </a:defRPr>
            </a:lvl2pPr>
            <a:lvl3pPr marL="1143000" indent="-228600" defTabSz="2728913">
              <a:defRPr kumimoji="1" sz="15600" b="1">
                <a:solidFill>
                  <a:schemeClr val="tx1"/>
                </a:solidFill>
                <a:latin typeface="Times New Roman" panose="02020603050405020304" pitchFamily="18" charset="0"/>
                <a:ea typeface="標楷體" panose="03000509000000000000" pitchFamily="65" charset="-120"/>
              </a:defRPr>
            </a:lvl3pPr>
            <a:lvl4pPr marL="1600200" indent="-228600" defTabSz="2728913">
              <a:defRPr kumimoji="1" sz="15600" b="1">
                <a:solidFill>
                  <a:schemeClr val="tx1"/>
                </a:solidFill>
                <a:latin typeface="Times New Roman" panose="02020603050405020304" pitchFamily="18" charset="0"/>
                <a:ea typeface="標楷體" panose="03000509000000000000" pitchFamily="65" charset="-120"/>
              </a:defRPr>
            </a:lvl4pPr>
            <a:lvl5pPr marL="2057400" indent="-228600" defTabSz="2728913">
              <a:defRPr kumimoji="1" sz="15600" b="1">
                <a:solidFill>
                  <a:schemeClr val="tx1"/>
                </a:solidFill>
                <a:latin typeface="Times New Roman" panose="02020603050405020304" pitchFamily="18" charset="0"/>
                <a:ea typeface="標楷體" panose="03000509000000000000" pitchFamily="65" charset="-120"/>
              </a:defRPr>
            </a:lvl5pPr>
            <a:lvl6pPr marL="2514600" indent="-228600" defTabSz="2728913"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6pPr>
            <a:lvl7pPr marL="2971800" indent="-228600" defTabSz="2728913"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7pPr>
            <a:lvl8pPr marL="3429000" indent="-228600" defTabSz="2728913"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8pPr>
            <a:lvl9pPr marL="3886200" indent="-228600" defTabSz="2728913"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9pPr>
          </a:lstStyle>
          <a:p>
            <a:pPr algn="ctr">
              <a:defRPr/>
            </a:pPr>
            <a:r>
              <a:rPr lang="en-US" altLang="zh-TW" sz="2800" i="1" dirty="0">
                <a:solidFill>
                  <a:srgbClr val="0000FF"/>
                </a:solidFill>
                <a:latin typeface="Arial" panose="020B0604020202020204" pitchFamily="34" charset="0"/>
                <a:ea typeface="微軟正黑體" panose="020B0604030504040204" pitchFamily="34" charset="-120"/>
                <a:cs typeface="Arial" panose="020B0604020202020204" pitchFamily="34" charset="0"/>
              </a:rPr>
              <a:t>NTNU ME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2728913" rtl="0" eaLnBrk="0" fontAlgn="base" hangingPunct="0">
        <a:spcBef>
          <a:spcPct val="0"/>
        </a:spcBef>
        <a:spcAft>
          <a:spcPct val="0"/>
        </a:spcAft>
        <a:defRPr kumimoji="1" sz="13100">
          <a:solidFill>
            <a:schemeClr val="tx2"/>
          </a:solidFill>
          <a:latin typeface="+mj-lt"/>
          <a:ea typeface="+mj-ea"/>
          <a:cs typeface="+mj-cs"/>
        </a:defRPr>
      </a:lvl1pPr>
      <a:lvl2pPr algn="ctr" defTabSz="2728913" rtl="0" eaLnBrk="0" fontAlgn="base" hangingPunct="0">
        <a:spcBef>
          <a:spcPct val="0"/>
        </a:spcBef>
        <a:spcAft>
          <a:spcPct val="0"/>
        </a:spcAft>
        <a:defRPr kumimoji="1" sz="13100">
          <a:solidFill>
            <a:schemeClr val="tx2"/>
          </a:solidFill>
          <a:latin typeface="Times New Roman" pitchFamily="18" charset="0"/>
          <a:ea typeface="新細明體" pitchFamily="18" charset="-120"/>
        </a:defRPr>
      </a:lvl2pPr>
      <a:lvl3pPr algn="ctr" defTabSz="2728913" rtl="0" eaLnBrk="0" fontAlgn="base" hangingPunct="0">
        <a:spcBef>
          <a:spcPct val="0"/>
        </a:spcBef>
        <a:spcAft>
          <a:spcPct val="0"/>
        </a:spcAft>
        <a:defRPr kumimoji="1" sz="13100">
          <a:solidFill>
            <a:schemeClr val="tx2"/>
          </a:solidFill>
          <a:latin typeface="Times New Roman" pitchFamily="18" charset="0"/>
          <a:ea typeface="新細明體" pitchFamily="18" charset="-120"/>
        </a:defRPr>
      </a:lvl3pPr>
      <a:lvl4pPr algn="ctr" defTabSz="2728913" rtl="0" eaLnBrk="0" fontAlgn="base" hangingPunct="0">
        <a:spcBef>
          <a:spcPct val="0"/>
        </a:spcBef>
        <a:spcAft>
          <a:spcPct val="0"/>
        </a:spcAft>
        <a:defRPr kumimoji="1" sz="13100">
          <a:solidFill>
            <a:schemeClr val="tx2"/>
          </a:solidFill>
          <a:latin typeface="Times New Roman" pitchFamily="18" charset="0"/>
          <a:ea typeface="新細明體" pitchFamily="18" charset="-120"/>
        </a:defRPr>
      </a:lvl4pPr>
      <a:lvl5pPr algn="ctr" defTabSz="2728913" rtl="0" eaLnBrk="0" fontAlgn="base" hangingPunct="0">
        <a:spcBef>
          <a:spcPct val="0"/>
        </a:spcBef>
        <a:spcAft>
          <a:spcPct val="0"/>
        </a:spcAft>
        <a:defRPr kumimoji="1" sz="13100">
          <a:solidFill>
            <a:schemeClr val="tx2"/>
          </a:solidFill>
          <a:latin typeface="Times New Roman" pitchFamily="18" charset="0"/>
          <a:ea typeface="新細明體" pitchFamily="18" charset="-120"/>
        </a:defRPr>
      </a:lvl5pPr>
      <a:lvl6pPr marL="457200" algn="ctr" defTabSz="3141663" rtl="0" fontAlgn="base">
        <a:spcBef>
          <a:spcPct val="0"/>
        </a:spcBef>
        <a:spcAft>
          <a:spcPct val="0"/>
        </a:spcAft>
        <a:defRPr kumimoji="1" sz="15100">
          <a:solidFill>
            <a:schemeClr val="tx2"/>
          </a:solidFill>
          <a:latin typeface="Times New Roman" pitchFamily="18" charset="0"/>
          <a:ea typeface="新細明體" pitchFamily="18" charset="-120"/>
        </a:defRPr>
      </a:lvl6pPr>
      <a:lvl7pPr marL="914400" algn="ctr" defTabSz="3141663" rtl="0" fontAlgn="base">
        <a:spcBef>
          <a:spcPct val="0"/>
        </a:spcBef>
        <a:spcAft>
          <a:spcPct val="0"/>
        </a:spcAft>
        <a:defRPr kumimoji="1" sz="15100">
          <a:solidFill>
            <a:schemeClr val="tx2"/>
          </a:solidFill>
          <a:latin typeface="Times New Roman" pitchFamily="18" charset="0"/>
          <a:ea typeface="新細明體" pitchFamily="18" charset="-120"/>
        </a:defRPr>
      </a:lvl7pPr>
      <a:lvl8pPr marL="1371600" algn="ctr" defTabSz="3141663" rtl="0" fontAlgn="base">
        <a:spcBef>
          <a:spcPct val="0"/>
        </a:spcBef>
        <a:spcAft>
          <a:spcPct val="0"/>
        </a:spcAft>
        <a:defRPr kumimoji="1" sz="15100">
          <a:solidFill>
            <a:schemeClr val="tx2"/>
          </a:solidFill>
          <a:latin typeface="Times New Roman" pitchFamily="18" charset="0"/>
          <a:ea typeface="新細明體" pitchFamily="18" charset="-120"/>
        </a:defRPr>
      </a:lvl8pPr>
      <a:lvl9pPr marL="1828800" algn="ctr" defTabSz="3141663" rtl="0" fontAlgn="base">
        <a:spcBef>
          <a:spcPct val="0"/>
        </a:spcBef>
        <a:spcAft>
          <a:spcPct val="0"/>
        </a:spcAft>
        <a:defRPr kumimoji="1" sz="15100">
          <a:solidFill>
            <a:schemeClr val="tx2"/>
          </a:solidFill>
          <a:latin typeface="Times New Roman" pitchFamily="18" charset="0"/>
          <a:ea typeface="新細明體" pitchFamily="18" charset="-120"/>
        </a:defRPr>
      </a:lvl9pPr>
    </p:titleStyle>
    <p:bodyStyle>
      <a:lvl1pPr marL="1025525" indent="-1025525" algn="l" defTabSz="2728913" rtl="0" eaLnBrk="0" fontAlgn="base" hangingPunct="0">
        <a:spcBef>
          <a:spcPct val="20000"/>
        </a:spcBef>
        <a:spcAft>
          <a:spcPct val="0"/>
        </a:spcAft>
        <a:buChar char="•"/>
        <a:defRPr kumimoji="1" sz="9600">
          <a:solidFill>
            <a:schemeClr val="tx1"/>
          </a:solidFill>
          <a:latin typeface="+mn-lt"/>
          <a:ea typeface="+mn-ea"/>
          <a:cs typeface="+mn-cs"/>
        </a:defRPr>
      </a:lvl1pPr>
      <a:lvl2pPr marL="2217738" indent="-852488" algn="l" defTabSz="2728913" rtl="0" eaLnBrk="0" fontAlgn="base" hangingPunct="0">
        <a:spcBef>
          <a:spcPct val="20000"/>
        </a:spcBef>
        <a:spcAft>
          <a:spcPct val="0"/>
        </a:spcAft>
        <a:buChar char="–"/>
        <a:defRPr kumimoji="1" sz="8300">
          <a:solidFill>
            <a:schemeClr val="tx1"/>
          </a:solidFill>
          <a:latin typeface="+mn-lt"/>
          <a:ea typeface="+mn-ea"/>
        </a:defRPr>
      </a:lvl2pPr>
      <a:lvl3pPr marL="3414713" indent="-685800" algn="l" defTabSz="2728913" rtl="0" eaLnBrk="0" fontAlgn="base" hangingPunct="0">
        <a:spcBef>
          <a:spcPct val="20000"/>
        </a:spcBef>
        <a:spcAft>
          <a:spcPct val="0"/>
        </a:spcAft>
        <a:buChar char="•"/>
        <a:defRPr kumimoji="1" sz="7100">
          <a:solidFill>
            <a:schemeClr val="tx1"/>
          </a:solidFill>
          <a:latin typeface="+mn-lt"/>
          <a:ea typeface="+mn-ea"/>
        </a:defRPr>
      </a:lvl3pPr>
      <a:lvl4pPr marL="4778375" indent="-682625" algn="l" defTabSz="2728913" rtl="0" eaLnBrk="0" fontAlgn="base" hangingPunct="0">
        <a:spcBef>
          <a:spcPct val="20000"/>
        </a:spcBef>
        <a:spcAft>
          <a:spcPct val="0"/>
        </a:spcAft>
        <a:buChar char="–"/>
        <a:defRPr kumimoji="1" sz="6000">
          <a:solidFill>
            <a:schemeClr val="tx1"/>
          </a:solidFill>
          <a:latin typeface="+mn-lt"/>
          <a:ea typeface="+mn-ea"/>
        </a:defRPr>
      </a:lvl4pPr>
      <a:lvl5pPr marL="6142038" indent="-679450" algn="l" defTabSz="2728913" rtl="0" eaLnBrk="0" fontAlgn="base" hangingPunct="0">
        <a:spcBef>
          <a:spcPct val="20000"/>
        </a:spcBef>
        <a:spcAft>
          <a:spcPct val="0"/>
        </a:spcAft>
        <a:buChar char="»"/>
        <a:defRPr kumimoji="1" sz="6000">
          <a:solidFill>
            <a:schemeClr val="tx1"/>
          </a:solidFill>
          <a:latin typeface="+mn-lt"/>
          <a:ea typeface="+mn-ea"/>
        </a:defRPr>
      </a:lvl5pPr>
      <a:lvl6pPr marL="7526338" indent="-785813" algn="l" defTabSz="3141663" rtl="0" fontAlgn="base">
        <a:spcBef>
          <a:spcPct val="20000"/>
        </a:spcBef>
        <a:spcAft>
          <a:spcPct val="0"/>
        </a:spcAft>
        <a:buChar char="»"/>
        <a:defRPr kumimoji="1" sz="6900">
          <a:solidFill>
            <a:schemeClr val="tx1"/>
          </a:solidFill>
          <a:latin typeface="+mn-lt"/>
          <a:ea typeface="+mn-ea"/>
        </a:defRPr>
      </a:lvl6pPr>
      <a:lvl7pPr marL="7983538" indent="-785813" algn="l" defTabSz="3141663" rtl="0" fontAlgn="base">
        <a:spcBef>
          <a:spcPct val="20000"/>
        </a:spcBef>
        <a:spcAft>
          <a:spcPct val="0"/>
        </a:spcAft>
        <a:buChar char="»"/>
        <a:defRPr kumimoji="1" sz="6900">
          <a:solidFill>
            <a:schemeClr val="tx1"/>
          </a:solidFill>
          <a:latin typeface="+mn-lt"/>
          <a:ea typeface="+mn-ea"/>
        </a:defRPr>
      </a:lvl7pPr>
      <a:lvl8pPr marL="8440738" indent="-785813" algn="l" defTabSz="3141663" rtl="0" fontAlgn="base">
        <a:spcBef>
          <a:spcPct val="20000"/>
        </a:spcBef>
        <a:spcAft>
          <a:spcPct val="0"/>
        </a:spcAft>
        <a:buChar char="»"/>
        <a:defRPr kumimoji="1" sz="6900">
          <a:solidFill>
            <a:schemeClr val="tx1"/>
          </a:solidFill>
          <a:latin typeface="+mn-lt"/>
          <a:ea typeface="+mn-ea"/>
        </a:defRPr>
      </a:lvl8pPr>
      <a:lvl9pPr marL="8897938" indent="-785813" algn="l" defTabSz="3141663" rtl="0" fontAlgn="base">
        <a:spcBef>
          <a:spcPct val="20000"/>
        </a:spcBef>
        <a:spcAft>
          <a:spcPct val="0"/>
        </a:spcAft>
        <a:buChar char="»"/>
        <a:defRPr kumimoji="1" sz="6900">
          <a:solidFill>
            <a:schemeClr val="tx1"/>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2"/>
          <p:cNvSpPr>
            <a:spLocks noChangeArrowheads="1"/>
          </p:cNvSpPr>
          <p:nvPr/>
        </p:nvSpPr>
        <p:spPr bwMode="auto">
          <a:xfrm>
            <a:off x="0" y="605717"/>
            <a:ext cx="21026438" cy="2309642"/>
          </a:xfrm>
          <a:prstGeom prst="rect">
            <a:avLst/>
          </a:prstGeom>
          <a:noFill/>
          <a:ln w="9525">
            <a:noFill/>
            <a:miter lim="800000"/>
            <a:headEnd/>
            <a:tailEnd/>
          </a:ln>
        </p:spPr>
        <p:txBody>
          <a:bodyPr wrap="square" lIns="63571" tIns="31785" rIns="63571" bIns="0" anchor="ctr">
            <a:spAutoFit/>
          </a:bodyPr>
          <a:lstStyle/>
          <a:p>
            <a:pPr algn="ctr" defTabSz="636588" eaLnBrk="1" hangingPunct="1">
              <a:defRPr/>
            </a:pPr>
            <a:r>
              <a:rPr lang="zh-TW" altLang="en-US" sz="5400" dirty="0" smtClean="0">
                <a:solidFill>
                  <a:srgbClr val="0000FF"/>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   國立</a:t>
            </a:r>
            <a:r>
              <a:rPr lang="zh-TW" altLang="en-US" sz="5400" dirty="0">
                <a:solidFill>
                  <a:srgbClr val="0000FF"/>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臺灣師範大學機電工程學系 </a:t>
            </a:r>
            <a:r>
              <a:rPr lang="en-US" altLang="zh-TW" sz="5400" dirty="0" smtClean="0">
                <a:solidFill>
                  <a:srgbClr val="0000FF"/>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2021</a:t>
            </a:r>
            <a:r>
              <a:rPr lang="zh-TW" altLang="en-US" sz="5400" dirty="0" smtClean="0">
                <a:solidFill>
                  <a:srgbClr val="0000FF"/>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學生</a:t>
            </a:r>
            <a:r>
              <a:rPr lang="zh-TW" altLang="en-US" sz="5400" dirty="0">
                <a:solidFill>
                  <a:srgbClr val="0000FF"/>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實務專題競賽</a:t>
            </a:r>
            <a:r>
              <a:rPr lang="zh-TW" altLang="en-US" sz="5400" dirty="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 </a:t>
            </a:r>
          </a:p>
          <a:p>
            <a:pPr algn="ctr" defTabSz="636588" eaLnBrk="1" hangingPunct="1">
              <a:defRPr/>
            </a:pPr>
            <a:r>
              <a:rPr lang="zh-TW" altLang="en-US" sz="5000" dirty="0" smtClean="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以卷積神經網路為基礎之睡姿辨識演算法及系統應用於壓力感測床墊</a:t>
            </a:r>
            <a:endParaRPr lang="zh-TW" altLang="en-US" sz="5000" dirty="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endParaRPr>
          </a:p>
          <a:p>
            <a:pPr algn="ctr" defTabSz="636588" eaLnBrk="1" hangingPunct="1">
              <a:defRPr/>
            </a:pPr>
            <a:r>
              <a:rPr lang="zh-TW" altLang="en-US" sz="4400" dirty="0">
                <a:solidFill>
                  <a:srgbClr val="CC00FF"/>
                </a:solidFill>
                <a:latin typeface="Arial" panose="020B0604020202020204" pitchFamily="34" charset="0"/>
                <a:ea typeface="微軟正黑體" panose="020B0604030504040204" pitchFamily="34" charset="-120"/>
                <a:cs typeface="Arial" panose="020B0604020202020204" pitchFamily="34" charset="0"/>
              </a:rPr>
              <a:t>專題學生</a:t>
            </a:r>
            <a:r>
              <a:rPr lang="zh-TW" altLang="en-US" sz="4400" dirty="0" smtClean="0">
                <a:solidFill>
                  <a:srgbClr val="CC00FF"/>
                </a:solidFill>
                <a:latin typeface="Arial" panose="020B0604020202020204" pitchFamily="34" charset="0"/>
                <a:ea typeface="微軟正黑體" panose="020B0604030504040204" pitchFamily="34" charset="-120"/>
                <a:cs typeface="Arial" panose="020B0604020202020204" pitchFamily="34" charset="0"/>
              </a:rPr>
              <a:t>：方博文、辜宥郡</a:t>
            </a:r>
            <a:endParaRPr lang="zh-TW" altLang="da-DK" sz="4400" dirty="0">
              <a:solidFill>
                <a:srgbClr val="CC00FF"/>
              </a:solidFill>
              <a:latin typeface="Arial" panose="020B0604020202020204" pitchFamily="34" charset="0"/>
              <a:ea typeface="微軟正黑體" panose="020B0604030504040204" pitchFamily="34" charset="-120"/>
              <a:cs typeface="Arial" panose="020B0604020202020204" pitchFamily="34" charset="0"/>
            </a:endParaRPr>
          </a:p>
        </p:txBody>
      </p:sp>
      <p:sp>
        <p:nvSpPr>
          <p:cNvPr id="4099" name="文字方塊 30"/>
          <p:cNvSpPr txBox="1">
            <a:spLocks noChangeArrowheads="1"/>
          </p:cNvSpPr>
          <p:nvPr/>
        </p:nvSpPr>
        <p:spPr bwMode="auto">
          <a:xfrm>
            <a:off x="792004" y="18621851"/>
            <a:ext cx="9110663"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9468" tIns="39734" rIns="79468" bIns="39734"/>
          <a:lstStyle>
            <a:lvl1pPr defTabSz="795338">
              <a:defRPr kumimoji="1" sz="15600" b="1">
                <a:solidFill>
                  <a:schemeClr val="tx1"/>
                </a:solidFill>
                <a:latin typeface="Times New Roman" panose="02020603050405020304" pitchFamily="18" charset="0"/>
                <a:ea typeface="標楷體" panose="03000509000000000000" pitchFamily="65" charset="-120"/>
              </a:defRPr>
            </a:lvl1pPr>
            <a:lvl2pPr marL="742950" indent="-285750" defTabSz="795338">
              <a:defRPr kumimoji="1" sz="15600" b="1">
                <a:solidFill>
                  <a:schemeClr val="tx1"/>
                </a:solidFill>
                <a:latin typeface="Times New Roman" panose="02020603050405020304" pitchFamily="18" charset="0"/>
                <a:ea typeface="標楷體" panose="03000509000000000000" pitchFamily="65" charset="-120"/>
              </a:defRPr>
            </a:lvl2pPr>
            <a:lvl3pPr marL="1143000" indent="-228600" defTabSz="795338">
              <a:defRPr kumimoji="1" sz="15600" b="1">
                <a:solidFill>
                  <a:schemeClr val="tx1"/>
                </a:solidFill>
                <a:latin typeface="Times New Roman" panose="02020603050405020304" pitchFamily="18" charset="0"/>
                <a:ea typeface="標楷體" panose="03000509000000000000" pitchFamily="65" charset="-120"/>
              </a:defRPr>
            </a:lvl3pPr>
            <a:lvl4pPr marL="1600200" indent="-228600" defTabSz="795338">
              <a:defRPr kumimoji="1" sz="15600" b="1">
                <a:solidFill>
                  <a:schemeClr val="tx1"/>
                </a:solidFill>
                <a:latin typeface="Times New Roman" panose="02020603050405020304" pitchFamily="18" charset="0"/>
                <a:ea typeface="標楷體" panose="03000509000000000000" pitchFamily="65" charset="-120"/>
              </a:defRPr>
            </a:lvl4pPr>
            <a:lvl5pPr marL="2057400" indent="-228600" defTabSz="795338">
              <a:defRPr kumimoji="1" sz="15600" b="1">
                <a:solidFill>
                  <a:schemeClr val="tx1"/>
                </a:solidFill>
                <a:latin typeface="Times New Roman" panose="02020603050405020304" pitchFamily="18" charset="0"/>
                <a:ea typeface="標楷體" panose="03000509000000000000" pitchFamily="65" charset="-120"/>
              </a:defRPr>
            </a:lvl5pPr>
            <a:lvl6pPr marL="25146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6pPr>
            <a:lvl7pPr marL="29718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7pPr>
            <a:lvl8pPr marL="34290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8pPr>
            <a:lvl9pPr marL="38862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9pPr>
          </a:lstStyle>
          <a:p>
            <a:pPr algn="ctr" eaLnBrk="1"/>
            <a:r>
              <a:rPr lang="zh-TW" altLang="en-US" sz="3200" dirty="0">
                <a:solidFill>
                  <a:srgbClr val="0000FF"/>
                </a:solidFill>
                <a:latin typeface="Arial" panose="020B0604020202020204" pitchFamily="34" charset="0"/>
                <a:ea typeface="微軟正黑體" panose="020B0604030504040204" pitchFamily="34" charset="-120"/>
                <a:cs typeface="Arial" panose="020B0604020202020204" pitchFamily="34" charset="0"/>
              </a:rPr>
              <a:t>圖</a:t>
            </a:r>
            <a:r>
              <a:rPr lang="en-US" altLang="zh-TW" sz="32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1</a:t>
            </a:r>
            <a:r>
              <a:rPr lang="en-US" altLang="zh-TW" sz="3200" dirty="0">
                <a:solidFill>
                  <a:srgbClr val="0000FF"/>
                </a:solidFill>
                <a:latin typeface="Arial" panose="020B0604020202020204" pitchFamily="34" charset="0"/>
                <a:ea typeface="微軟正黑體" panose="020B0604030504040204" pitchFamily="34" charset="-120"/>
                <a:cs typeface="Arial" panose="020B0604020202020204" pitchFamily="34" charset="0"/>
              </a:rPr>
              <a:t>. </a:t>
            </a:r>
            <a:r>
              <a:rPr lang="zh-TW" altLang="en-US" sz="3200" dirty="0">
                <a:solidFill>
                  <a:srgbClr val="0000FF"/>
                </a:solidFill>
                <a:latin typeface="Arial" panose="020B0604020202020204" pitchFamily="34" charset="0"/>
                <a:ea typeface="微軟正黑體" panose="020B0604030504040204" pitchFamily="34" charset="-120"/>
                <a:cs typeface="Arial" panose="020B0604020202020204" pitchFamily="34" charset="0"/>
              </a:rPr>
              <a:t>專題研究流程</a:t>
            </a:r>
            <a:r>
              <a:rPr lang="zh-TW" altLang="zh-TW" sz="3200" dirty="0">
                <a:solidFill>
                  <a:srgbClr val="0000FF"/>
                </a:solidFill>
                <a:latin typeface="Arial" panose="020B0604020202020204" pitchFamily="34" charset="0"/>
                <a:ea typeface="微軟正黑體" panose="020B0604030504040204" pitchFamily="34" charset="-120"/>
                <a:cs typeface="Arial" panose="020B0604020202020204" pitchFamily="34" charset="0"/>
              </a:rPr>
              <a:t>圖</a:t>
            </a:r>
            <a:endParaRPr lang="en-US" altLang="zh-TW" sz="32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p:txBody>
      </p:sp>
      <p:sp>
        <p:nvSpPr>
          <p:cNvPr id="5" name="Text Box 90"/>
          <p:cNvSpPr txBox="1">
            <a:spLocks noChangeArrowheads="1"/>
          </p:cNvSpPr>
          <p:nvPr/>
        </p:nvSpPr>
        <p:spPr bwMode="auto">
          <a:xfrm>
            <a:off x="792004" y="3006566"/>
            <a:ext cx="19623087" cy="3460750"/>
          </a:xfrm>
          <a:prstGeom prst="rect">
            <a:avLst/>
          </a:prstGeom>
          <a:noFill/>
          <a:ln w="9525">
            <a:noFill/>
            <a:miter lim="800000"/>
            <a:headEnd/>
            <a:tailEnd/>
          </a:ln>
        </p:spPr>
        <p:txBody>
          <a:bodyPr lIns="75098" tIns="37548" rIns="75098" bIns="37548"/>
          <a:lstStyle/>
          <a:p>
            <a:pPr algn="ctr" defTabSz="750888" eaLnBrk="1" hangingPunct="1">
              <a:defRPr/>
            </a:pPr>
            <a:r>
              <a:rPr lang="zh-TW" altLang="en-US" sz="3600" dirty="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摘要</a:t>
            </a:r>
          </a:p>
          <a:p>
            <a:pPr algn="just" defTabSz="750888" eaLnBrk="1">
              <a:defRPr/>
            </a:pPr>
            <a:r>
              <a:rPr lang="en-US" altLang="zh-TW" sz="3800" dirty="0">
                <a:solidFill>
                  <a:srgbClr val="0000FF"/>
                </a:solidFill>
                <a:latin typeface="Arial" panose="020B0604020202020204" pitchFamily="34" charset="0"/>
                <a:ea typeface="微軟正黑體" panose="020B0604030504040204" pitchFamily="34" charset="-120"/>
                <a:cs typeface="Arial" panose="020B0604020202020204" pitchFamily="34" charset="0"/>
              </a:rPr>
              <a:t>	</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本研究以先前之研究定義出各種睡眠姿勢，隨後請受試者根據定義之睡姿躺在壓力感測床墊上，進而得到各式的壓力分佈數據並存取與分類，最後以深度學習</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(Deep Learning)</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之卷積神經網路</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a:t>
            </a:r>
            <a:r>
              <a:rPr lang="en-US" altLang="zh-TW" sz="3800" dirty="0" err="1" smtClean="0">
                <a:solidFill>
                  <a:srgbClr val="0000FF"/>
                </a:solidFill>
                <a:latin typeface="Arial" panose="020B0604020202020204" pitchFamily="34" charset="0"/>
                <a:ea typeface="微軟正黑體" panose="020B0604030504040204" pitchFamily="34" charset="-120"/>
                <a:cs typeface="Arial" panose="020B0604020202020204" pitchFamily="34" charset="0"/>
              </a:rPr>
              <a:t>Convolutional</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 Neural Network, CNN)</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對壓力分佈資料進行訓練</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(Training)</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，經由訓練得出之模型</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(Model)</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可進行睡姿辨識。本論文進而將可辨識睡姿之模型以</a:t>
            </a:r>
            <a:r>
              <a:rPr lang="en-US" altLang="zh-TW" sz="3800" dirty="0" err="1" smtClean="0">
                <a:solidFill>
                  <a:srgbClr val="0000FF"/>
                </a:solidFill>
                <a:latin typeface="Arial" panose="020B0604020202020204" pitchFamily="34" charset="0"/>
                <a:ea typeface="微軟正黑體" panose="020B0604030504040204" pitchFamily="34" charset="-120"/>
                <a:cs typeface="Arial" panose="020B0604020202020204" pitchFamily="34" charset="0"/>
              </a:rPr>
              <a:t>TensorFlow</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 </a:t>
            </a:r>
            <a:r>
              <a:rPr lang="en-US" altLang="zh-TW" sz="3800" dirty="0" err="1" smtClean="0">
                <a:solidFill>
                  <a:srgbClr val="0000FF"/>
                </a:solidFill>
                <a:latin typeface="Arial" panose="020B0604020202020204" pitchFamily="34" charset="0"/>
                <a:ea typeface="微軟正黑體" panose="020B0604030504040204" pitchFamily="34" charset="-120"/>
                <a:cs typeface="Arial" panose="020B0604020202020204" pitchFamily="34" charset="0"/>
              </a:rPr>
              <a:t>Lite</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 </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深度學習函式庫進行格式轉換存入行動裝置中，再以</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Android Studio</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開發應用程式，實現在行動裝置端進行邊緣運算</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(Edge Computing)</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，即時監控使用者於壓力感測床墊上的姿勢變化情形。</a:t>
            </a:r>
            <a:endParaRPr lang="zh-TW" altLang="zh-TW" sz="38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a:p>
            <a:pPr algn="just" defTabSz="750888" eaLnBrk="1">
              <a:defRPr/>
            </a:pPr>
            <a:endParaRPr lang="en-US" altLang="zh-TW" sz="36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p:txBody>
      </p:sp>
      <p:sp>
        <p:nvSpPr>
          <p:cNvPr id="2102" name="Text Box 54"/>
          <p:cNvSpPr txBox="1">
            <a:spLocks noChangeArrowheads="1"/>
          </p:cNvSpPr>
          <p:nvPr/>
        </p:nvSpPr>
        <p:spPr bwMode="auto">
          <a:xfrm>
            <a:off x="792004" y="7789591"/>
            <a:ext cx="9504362" cy="4862870"/>
          </a:xfrm>
          <a:prstGeom prst="rect">
            <a:avLst/>
          </a:prstGeom>
          <a:noFill/>
          <a:ln w="9525">
            <a:noFill/>
            <a:miter lim="800000"/>
            <a:headEnd/>
            <a:tailEnd/>
          </a:ln>
          <a:effectLst/>
        </p:spPr>
        <p:txBody>
          <a:bodyPr>
            <a:spAutoFit/>
          </a:bodyPr>
          <a:lstStyle/>
          <a:p>
            <a:pPr defTabSz="3225800" eaLnBrk="1" hangingPunct="1">
              <a:spcBef>
                <a:spcPct val="50000"/>
              </a:spcBef>
              <a:defRPr/>
            </a:pPr>
            <a:r>
              <a:rPr lang="zh-TW" altLang="en-US" sz="3800" dirty="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一、專題製作目的</a:t>
            </a:r>
          </a:p>
          <a:p>
            <a:pPr algn="just" defTabSz="750888" eaLnBrk="1">
              <a:defRPr/>
            </a:pPr>
            <a:r>
              <a:rPr lang="en-US" altLang="zh-TW" sz="3800" dirty="0">
                <a:solidFill>
                  <a:srgbClr val="0000FF"/>
                </a:solidFill>
                <a:latin typeface="Arial" panose="020B0604020202020204" pitchFamily="34" charset="0"/>
                <a:ea typeface="微軟正黑體" panose="020B0604030504040204" pitchFamily="34" charset="-120"/>
                <a:cs typeface="Arial" panose="020B0604020202020204" pitchFamily="34" charset="0"/>
              </a:rPr>
              <a:t>	</a:t>
            </a:r>
            <a:r>
              <a:rPr lang="zh-TW" altLang="en-US"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睡眠姿勢是評估睡眠品質時重要的參考因數之一</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a:t>
            </a:r>
            <a:r>
              <a:rPr lang="zh-TW" altLang="en-US"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在一些疾病診斷中也常被提及 </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[1]</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a:t>
            </a:r>
            <a:r>
              <a:rPr lang="zh-TW" altLang="en-US"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本專題希望透過壓力感測床墊收集之數據</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，建立一套基於深度學習方法的睡姿辨識演算法，以手機等行動裝置作為辨識姿勢之邊緣運算平台，達到即時自動監視睡眠姿勢之功能。</a:t>
            </a:r>
            <a:endParaRPr lang="zh-TW" altLang="zh-TW" sz="38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p:txBody>
      </p:sp>
      <p:sp>
        <p:nvSpPr>
          <p:cNvPr id="2103" name="Text Box 55"/>
          <p:cNvSpPr txBox="1">
            <a:spLocks noChangeArrowheads="1"/>
          </p:cNvSpPr>
          <p:nvPr/>
        </p:nvSpPr>
        <p:spPr bwMode="auto">
          <a:xfrm>
            <a:off x="792004" y="12582168"/>
            <a:ext cx="9504362" cy="677108"/>
          </a:xfrm>
          <a:prstGeom prst="rect">
            <a:avLst/>
          </a:prstGeom>
          <a:noFill/>
          <a:ln w="9525">
            <a:noFill/>
            <a:miter lim="800000"/>
            <a:headEnd/>
            <a:tailEnd/>
          </a:ln>
          <a:effectLst/>
        </p:spPr>
        <p:txBody>
          <a:bodyPr>
            <a:spAutoFit/>
          </a:bodyPr>
          <a:lstStyle/>
          <a:p>
            <a:pPr defTabSz="3225800" eaLnBrk="1" hangingPunct="1">
              <a:spcBef>
                <a:spcPct val="50000"/>
              </a:spcBef>
              <a:defRPr/>
            </a:pPr>
            <a:r>
              <a:rPr lang="zh-TW" altLang="en-US" sz="3800" dirty="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二、專題研究方法與</a:t>
            </a:r>
            <a:r>
              <a:rPr lang="zh-TW" altLang="en-US" sz="3800" dirty="0" smtClean="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步驟</a:t>
            </a:r>
            <a:endParaRPr lang="zh-TW" altLang="en-US" sz="3800" dirty="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endParaRPr>
          </a:p>
        </p:txBody>
      </p:sp>
      <p:sp>
        <p:nvSpPr>
          <p:cNvPr id="2149" name="Text Box 101"/>
          <p:cNvSpPr txBox="1">
            <a:spLocks noChangeArrowheads="1"/>
          </p:cNvSpPr>
          <p:nvPr/>
        </p:nvSpPr>
        <p:spPr bwMode="auto">
          <a:xfrm>
            <a:off x="846297" y="25421232"/>
            <a:ext cx="9361487" cy="671513"/>
          </a:xfrm>
          <a:prstGeom prst="rect">
            <a:avLst/>
          </a:prstGeom>
          <a:noFill/>
          <a:ln w="9525">
            <a:noFill/>
            <a:miter lim="800000"/>
            <a:headEnd/>
            <a:tailEnd/>
          </a:ln>
          <a:effectLst/>
        </p:spPr>
        <p:txBody>
          <a:bodyPr>
            <a:spAutoFit/>
          </a:bodyPr>
          <a:lstStyle/>
          <a:p>
            <a:pPr defTabSz="3225800" eaLnBrk="1" hangingPunct="1">
              <a:spcBef>
                <a:spcPct val="50000"/>
              </a:spcBef>
              <a:defRPr/>
            </a:pPr>
            <a:r>
              <a:rPr lang="zh-TW" altLang="en-US" sz="3800" dirty="0" smtClean="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三</a:t>
            </a:r>
            <a:r>
              <a:rPr lang="zh-TW" altLang="en-US" sz="3800" dirty="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、專題結果</a:t>
            </a:r>
            <a:endParaRPr lang="zh-TW" altLang="en-US" sz="38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p:txBody>
      </p:sp>
      <p:sp>
        <p:nvSpPr>
          <p:cNvPr id="2177" name="Text Box 129"/>
          <p:cNvSpPr txBox="1">
            <a:spLocks noChangeArrowheads="1"/>
          </p:cNvSpPr>
          <p:nvPr/>
        </p:nvSpPr>
        <p:spPr bwMode="auto">
          <a:xfrm>
            <a:off x="10513219" y="18600713"/>
            <a:ext cx="10082212" cy="5004447"/>
          </a:xfrm>
          <a:prstGeom prst="rect">
            <a:avLst/>
          </a:prstGeom>
          <a:noFill/>
          <a:ln w="9525">
            <a:noFill/>
            <a:miter lim="800000"/>
            <a:headEnd/>
            <a:tailEnd/>
          </a:ln>
          <a:effectLst/>
        </p:spPr>
        <p:txBody>
          <a:bodyPr>
            <a:spAutoFit/>
          </a:bodyPr>
          <a:lstStyle/>
          <a:p>
            <a:pPr marL="1343025" indent="-1343025" defTabSz="3225800" eaLnBrk="1" hangingPunct="1">
              <a:defRPr/>
            </a:pPr>
            <a:r>
              <a:rPr lang="zh-TW" altLang="en-US" sz="3800" dirty="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四、</a:t>
            </a:r>
            <a:r>
              <a:rPr lang="zh-TW" altLang="en-US" sz="3800" dirty="0" smtClean="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結論</a:t>
            </a:r>
            <a:endParaRPr lang="en-US" altLang="zh-TW" sz="3800" dirty="0" smtClean="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endParaRPr>
          </a:p>
          <a:p>
            <a:pPr marL="342900" lvl="0" indent="-342900" eaLnBrk="1" hangingPunct="1">
              <a:spcBef>
                <a:spcPct val="20000"/>
              </a:spcBef>
              <a:buClr>
                <a:srgbClr val="9900FF"/>
              </a:buClr>
              <a:buSzPct val="85000"/>
              <a:buFont typeface="Wingdings" pitchFamily="2" charset="2"/>
              <a:buChar char="l"/>
            </a:pPr>
            <a:r>
              <a:rPr lang="zh-TW" altLang="zh-TW" sz="3800" kern="0" dirty="0">
                <a:solidFill>
                  <a:srgbClr val="0000FF"/>
                </a:solidFill>
                <a:latin typeface="Arial" panose="020B0604020202020204" pitchFamily="34" charset="0"/>
                <a:ea typeface="微軟正黑體" panose="020B0604030504040204" pitchFamily="34" charset="-120"/>
                <a:cs typeface="Arial" panose="020B0604020202020204" pitchFamily="34" charset="0"/>
              </a:rPr>
              <a:t>透過以</a:t>
            </a:r>
            <a:r>
              <a:rPr lang="en-US" altLang="zh-TW" sz="3800" kern="0" dirty="0" err="1">
                <a:solidFill>
                  <a:srgbClr val="0000FF"/>
                </a:solidFill>
                <a:latin typeface="Arial" panose="020B0604020202020204" pitchFamily="34" charset="0"/>
                <a:ea typeface="微軟正黑體" panose="020B0604030504040204" pitchFamily="34" charset="-120"/>
                <a:cs typeface="Arial" panose="020B0604020202020204" pitchFamily="34" charset="0"/>
              </a:rPr>
              <a:t>TensorFlow</a:t>
            </a:r>
            <a:r>
              <a:rPr lang="zh-TW" altLang="zh-TW" sz="3800" kern="0" dirty="0">
                <a:solidFill>
                  <a:srgbClr val="0000FF"/>
                </a:solidFill>
                <a:latin typeface="Arial" panose="020B0604020202020204" pitchFamily="34" charset="0"/>
                <a:ea typeface="微軟正黑體" panose="020B0604030504040204" pitchFamily="34" charset="-120"/>
                <a:cs typeface="Arial" panose="020B0604020202020204" pitchFamily="34" charset="0"/>
              </a:rPr>
              <a:t>為基礎之高階機器學習程式庫</a:t>
            </a:r>
            <a:r>
              <a:rPr lang="en-US" altLang="zh-TW" sz="3800" kern="0" dirty="0" err="1">
                <a:solidFill>
                  <a:srgbClr val="0000FF"/>
                </a:solidFill>
                <a:latin typeface="Arial" panose="020B0604020202020204" pitchFamily="34" charset="0"/>
                <a:ea typeface="微軟正黑體" panose="020B0604030504040204" pitchFamily="34" charset="-120"/>
                <a:cs typeface="Arial" panose="020B0604020202020204" pitchFamily="34" charset="0"/>
              </a:rPr>
              <a:t>Keras</a:t>
            </a:r>
            <a:r>
              <a:rPr lang="zh-TW" altLang="zh-TW" sz="3800" kern="0" dirty="0">
                <a:solidFill>
                  <a:srgbClr val="0000FF"/>
                </a:solidFill>
                <a:latin typeface="Arial" panose="020B0604020202020204" pitchFamily="34" charset="0"/>
                <a:ea typeface="微軟正黑體" panose="020B0604030504040204" pitchFamily="34" charset="-120"/>
                <a:cs typeface="Arial" panose="020B0604020202020204" pitchFamily="34" charset="0"/>
              </a:rPr>
              <a:t>將受試者於壓力感測床墊上之壓力分佈數據進行卷積神經網路</a:t>
            </a:r>
            <a:r>
              <a:rPr lang="en-US" altLang="zh-TW" sz="3800" kern="0" dirty="0">
                <a:solidFill>
                  <a:srgbClr val="0000FF"/>
                </a:solidFill>
                <a:latin typeface="Arial" panose="020B0604020202020204" pitchFamily="34" charset="0"/>
                <a:ea typeface="微軟正黑體" panose="020B0604030504040204" pitchFamily="34" charset="-120"/>
                <a:cs typeface="Arial" panose="020B0604020202020204" pitchFamily="34" charset="0"/>
              </a:rPr>
              <a:t>(CNN)</a:t>
            </a:r>
            <a:r>
              <a:rPr lang="zh-TW" altLang="zh-TW" sz="3800" kern="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訓練</a:t>
            </a:r>
            <a:endParaRPr lang="en-US" altLang="zh-TW" sz="3800" kern="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a:p>
            <a:pPr marL="342900" lvl="0" indent="-342900" eaLnBrk="1" hangingPunct="1">
              <a:spcBef>
                <a:spcPct val="20000"/>
              </a:spcBef>
              <a:buClr>
                <a:srgbClr val="9900FF"/>
              </a:buClr>
              <a:buSzPct val="85000"/>
              <a:buFont typeface="Wingdings" pitchFamily="2" charset="2"/>
              <a:buChar char="l"/>
            </a:pPr>
            <a:r>
              <a:rPr lang="zh-TW" altLang="zh-TW" sz="3800" kern="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將</a:t>
            </a:r>
            <a:r>
              <a:rPr lang="zh-TW" altLang="zh-TW" sz="3800" kern="0" dirty="0">
                <a:solidFill>
                  <a:srgbClr val="0000FF"/>
                </a:solidFill>
                <a:latin typeface="Arial" panose="020B0604020202020204" pitchFamily="34" charset="0"/>
                <a:ea typeface="微軟正黑體" panose="020B0604030504040204" pitchFamily="34" charset="-120"/>
                <a:cs typeface="Arial" panose="020B0604020202020204" pitchFamily="34" charset="0"/>
              </a:rPr>
              <a:t>訓練好之模型經由</a:t>
            </a:r>
            <a:r>
              <a:rPr lang="en-US" altLang="zh-TW" sz="3800" kern="0" dirty="0" err="1">
                <a:solidFill>
                  <a:srgbClr val="0000FF"/>
                </a:solidFill>
                <a:latin typeface="Arial" panose="020B0604020202020204" pitchFamily="34" charset="0"/>
                <a:ea typeface="微軟正黑體" panose="020B0604030504040204" pitchFamily="34" charset="-120"/>
                <a:cs typeface="Arial" panose="020B0604020202020204" pitchFamily="34" charset="0"/>
              </a:rPr>
              <a:t>TensorFlow</a:t>
            </a:r>
            <a:r>
              <a:rPr lang="en-US" altLang="zh-TW" sz="3800" kern="0" dirty="0">
                <a:solidFill>
                  <a:srgbClr val="0000FF"/>
                </a:solidFill>
                <a:latin typeface="Arial" panose="020B0604020202020204" pitchFamily="34" charset="0"/>
                <a:ea typeface="微軟正黑體" panose="020B0604030504040204" pitchFamily="34" charset="-120"/>
                <a:cs typeface="Arial" panose="020B0604020202020204" pitchFamily="34" charset="0"/>
              </a:rPr>
              <a:t> Lite</a:t>
            </a:r>
            <a:r>
              <a:rPr lang="zh-TW" altLang="zh-TW" sz="3800" kern="0" dirty="0">
                <a:solidFill>
                  <a:srgbClr val="0000FF"/>
                </a:solidFill>
                <a:latin typeface="Arial" panose="020B0604020202020204" pitchFamily="34" charset="0"/>
                <a:ea typeface="微軟正黑體" panose="020B0604030504040204" pitchFamily="34" charset="-120"/>
                <a:cs typeface="Arial" panose="020B0604020202020204" pitchFamily="34" charset="0"/>
              </a:rPr>
              <a:t>轉換格式並移植到</a:t>
            </a:r>
            <a:r>
              <a:rPr lang="en-US" altLang="zh-TW" sz="3800" kern="0" dirty="0">
                <a:solidFill>
                  <a:srgbClr val="0000FF"/>
                </a:solidFill>
                <a:latin typeface="Arial" panose="020B0604020202020204" pitchFamily="34" charset="0"/>
                <a:ea typeface="微軟正黑體" panose="020B0604030504040204" pitchFamily="34" charset="-120"/>
                <a:cs typeface="Arial" panose="020B0604020202020204" pitchFamily="34" charset="0"/>
              </a:rPr>
              <a:t>Android</a:t>
            </a:r>
            <a:r>
              <a:rPr lang="zh-TW" altLang="zh-TW" sz="3800" kern="0" dirty="0">
                <a:solidFill>
                  <a:srgbClr val="0000FF"/>
                </a:solidFill>
                <a:latin typeface="Arial" panose="020B0604020202020204" pitchFamily="34" charset="0"/>
                <a:ea typeface="微軟正黑體" panose="020B0604030504040204" pitchFamily="34" charset="-120"/>
                <a:cs typeface="Arial" panose="020B0604020202020204" pitchFamily="34" charset="0"/>
              </a:rPr>
              <a:t>行動裝置端，成功實現即時辨識使用者睡姿之功能。</a:t>
            </a:r>
            <a:endParaRPr lang="en-US" altLang="zh-TW" sz="3800" kern="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a:p>
            <a:pPr marL="1343025" indent="-1343025" defTabSz="3225800" eaLnBrk="1" hangingPunct="1">
              <a:defRPr/>
            </a:pPr>
            <a:endParaRPr lang="zh-TW" altLang="en-US" sz="3800" dirty="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endParaRPr>
          </a:p>
        </p:txBody>
      </p:sp>
      <p:sp>
        <p:nvSpPr>
          <p:cNvPr id="2179" name="Text Box 131"/>
          <p:cNvSpPr txBox="1">
            <a:spLocks noChangeArrowheads="1"/>
          </p:cNvSpPr>
          <p:nvPr/>
        </p:nvSpPr>
        <p:spPr bwMode="auto">
          <a:xfrm>
            <a:off x="10513537" y="23269634"/>
            <a:ext cx="10080625" cy="6740307"/>
          </a:xfrm>
          <a:prstGeom prst="rect">
            <a:avLst/>
          </a:prstGeom>
          <a:noFill/>
          <a:ln w="9525">
            <a:noFill/>
            <a:miter lim="800000"/>
            <a:headEnd/>
            <a:tailEnd/>
          </a:ln>
          <a:effectLst/>
        </p:spPr>
        <p:txBody>
          <a:bodyPr>
            <a:spAutoFit/>
          </a:bodyPr>
          <a:lstStyle/>
          <a:p>
            <a:pPr marL="714375" indent="-714375" defTabSz="3225800" eaLnBrk="1" hangingPunct="1">
              <a:spcBef>
                <a:spcPct val="50000"/>
              </a:spcBef>
              <a:defRPr/>
            </a:pPr>
            <a:r>
              <a:rPr lang="zh-TW" altLang="en-US" sz="3600" dirty="0">
                <a:solidFill>
                  <a:srgbClr val="FF0000"/>
                </a:solidFill>
                <a:effectLst>
                  <a:outerShdw blurRad="38100" dist="38100" dir="2700000" algn="tl">
                    <a:srgbClr val="C0C0C0"/>
                  </a:outerShdw>
                </a:effectLst>
                <a:latin typeface="Arial" panose="020B0604020202020204" pitchFamily="34" charset="0"/>
                <a:ea typeface="微軟正黑體" panose="020B0604030504040204" pitchFamily="34" charset="-120"/>
                <a:cs typeface="Arial" panose="020B0604020202020204" pitchFamily="34" charset="0"/>
              </a:rPr>
              <a:t>五、參考文獻</a:t>
            </a:r>
          </a:p>
          <a:p>
            <a:pPr marL="714375" lvl="0" indent="-714375" defTabSz="3225800" eaLnBrk="1" hangingPunct="1">
              <a:defRPr/>
            </a:pPr>
            <a:r>
              <a:rPr lang="en-US" altLang="zh-TW" sz="3600" dirty="0">
                <a:solidFill>
                  <a:srgbClr val="0000FF"/>
                </a:solidFill>
                <a:latin typeface="Arial" panose="020B0604020202020204" pitchFamily="34" charset="0"/>
                <a:ea typeface="微軟正黑體" panose="020B0604030504040204" pitchFamily="34" charset="-120"/>
                <a:cs typeface="Arial" panose="020B0604020202020204" pitchFamily="34" charset="0"/>
              </a:rPr>
              <a:t>[1] </a:t>
            </a:r>
            <a:r>
              <a:rPr lang="en-US" altLang="zh-TW" sz="36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.B. Lee, Y.H. Park, J.H. Hong, S.H. Lee, K.H. Jung, J.H. Kim, H. Yi, C. Shin, Determining optimal sleep position in patients with positional sleep-disordered breathing using response surface analysis, Journal of Sleep Research 18 (1) (2009) 26–35. </a:t>
            </a:r>
          </a:p>
          <a:p>
            <a:pPr marL="714375" indent="-714375" defTabSz="3225800" eaLnBrk="1" hangingPunct="1">
              <a:defRPr/>
            </a:pPr>
            <a:r>
              <a:rPr lang="en-US" altLang="zh-TW" sz="36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[2] </a:t>
            </a:r>
            <a:r>
              <a:rPr lang="en-US" altLang="zh-TW" sz="3600" dirty="0" err="1" smtClean="0">
                <a:solidFill>
                  <a:srgbClr val="0000FF"/>
                </a:solidFill>
                <a:latin typeface="Arial" panose="020B0604020202020204" pitchFamily="34" charset="0"/>
                <a:ea typeface="微軟正黑體" panose="020B0604030504040204" pitchFamily="34" charset="-120"/>
                <a:cs typeface="Arial" panose="020B0604020202020204" pitchFamily="34" charset="0"/>
              </a:rPr>
              <a:t>GitHub</a:t>
            </a:r>
            <a:r>
              <a:rPr lang="en-US" altLang="zh-TW" sz="36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 </a:t>
            </a:r>
            <a:r>
              <a:rPr lang="en-US" altLang="zh-TW" sz="3600" dirty="0" err="1" smtClean="0">
                <a:solidFill>
                  <a:srgbClr val="0000FF"/>
                </a:solidFill>
                <a:latin typeface="Arial" panose="020B0604020202020204" pitchFamily="34" charset="0"/>
                <a:ea typeface="微軟正黑體" panose="020B0604030504040204" pitchFamily="34" charset="-120"/>
                <a:cs typeface="Arial" panose="020B0604020202020204" pitchFamily="34" charset="0"/>
              </a:rPr>
              <a:t>Keras</a:t>
            </a:r>
            <a:r>
              <a:rPr lang="en-US" altLang="zh-TW" sz="36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 https://github.com/kerasteam/keras</a:t>
            </a:r>
            <a:endParaRPr lang="zh-TW" altLang="zh-TW" sz="36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endParaRPr>
          </a:p>
          <a:p>
            <a:pPr marL="714375" lvl="0" indent="-714375" defTabSz="3225800" eaLnBrk="1" hangingPunct="1">
              <a:defRPr/>
            </a:pPr>
            <a:endParaRPr lang="en-US" altLang="zh-TW" sz="3600" dirty="0" smtClean="0">
              <a:latin typeface="Arial" panose="020B0604020202020204" pitchFamily="34" charset="0"/>
              <a:ea typeface="微軟正黑體" panose="020B0604030504040204" pitchFamily="34" charset="-120"/>
              <a:cs typeface="Arial" panose="020B0604020202020204" pitchFamily="34" charset="0"/>
            </a:endParaRPr>
          </a:p>
          <a:p>
            <a:pPr marL="714375" lvl="0" indent="-714375" defTabSz="3225800" eaLnBrk="1" hangingPunct="1">
              <a:defRPr/>
            </a:pPr>
            <a:endParaRPr lang="en-US" altLang="zh-TW" sz="36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a:p>
            <a:pPr marL="714375" indent="-714375" defTabSz="3225800" eaLnBrk="1" hangingPunct="1">
              <a:defRPr/>
            </a:pPr>
            <a:endParaRPr lang="zh-TW" altLang="zh-TW" sz="36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p:txBody>
      </p:sp>
      <p:sp>
        <p:nvSpPr>
          <p:cNvPr id="4115" name="Rectangle 154"/>
          <p:cNvSpPr>
            <a:spLocks noChangeArrowheads="1"/>
          </p:cNvSpPr>
          <p:nvPr/>
        </p:nvSpPr>
        <p:spPr bwMode="auto">
          <a:xfrm>
            <a:off x="846297" y="26007462"/>
            <a:ext cx="9361487"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3225800">
              <a:defRPr kumimoji="1" sz="15600" b="1">
                <a:solidFill>
                  <a:schemeClr val="tx1"/>
                </a:solidFill>
                <a:latin typeface="Times New Roman" panose="02020603050405020304" pitchFamily="18" charset="0"/>
                <a:ea typeface="標楷體" panose="03000509000000000000" pitchFamily="65" charset="-120"/>
              </a:defRPr>
            </a:lvl1pPr>
            <a:lvl2pPr marL="742950" indent="-285750" defTabSz="3225800">
              <a:defRPr kumimoji="1" sz="15600" b="1">
                <a:solidFill>
                  <a:schemeClr val="tx1"/>
                </a:solidFill>
                <a:latin typeface="Times New Roman" panose="02020603050405020304" pitchFamily="18" charset="0"/>
                <a:ea typeface="標楷體" panose="03000509000000000000" pitchFamily="65" charset="-120"/>
              </a:defRPr>
            </a:lvl2pPr>
            <a:lvl3pPr marL="1143000" indent="-228600" defTabSz="3225800">
              <a:defRPr kumimoji="1" sz="15600" b="1">
                <a:solidFill>
                  <a:schemeClr val="tx1"/>
                </a:solidFill>
                <a:latin typeface="Times New Roman" panose="02020603050405020304" pitchFamily="18" charset="0"/>
                <a:ea typeface="標楷體" panose="03000509000000000000" pitchFamily="65" charset="-120"/>
              </a:defRPr>
            </a:lvl3pPr>
            <a:lvl4pPr marL="1600200" indent="-228600" defTabSz="3225800">
              <a:defRPr kumimoji="1" sz="15600" b="1">
                <a:solidFill>
                  <a:schemeClr val="tx1"/>
                </a:solidFill>
                <a:latin typeface="Times New Roman" panose="02020603050405020304" pitchFamily="18" charset="0"/>
                <a:ea typeface="標楷體" panose="03000509000000000000" pitchFamily="65" charset="-120"/>
              </a:defRPr>
            </a:lvl4pPr>
            <a:lvl5pPr marL="2057400" indent="-228600" defTabSz="3225800">
              <a:defRPr kumimoji="1" sz="15600" b="1">
                <a:solidFill>
                  <a:schemeClr val="tx1"/>
                </a:solidFill>
                <a:latin typeface="Times New Roman" panose="02020603050405020304" pitchFamily="18" charset="0"/>
                <a:ea typeface="標楷體" panose="03000509000000000000" pitchFamily="65" charset="-120"/>
              </a:defRPr>
            </a:lvl5pPr>
            <a:lvl6pPr marL="2514600" indent="-228600" defTabSz="3225800"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6pPr>
            <a:lvl7pPr marL="2971800" indent="-228600" defTabSz="3225800"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7pPr>
            <a:lvl8pPr marL="3429000" indent="-228600" defTabSz="3225800"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8pPr>
            <a:lvl9pPr marL="3886200" indent="-228600" defTabSz="3225800"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9pPr>
          </a:lstStyle>
          <a:p>
            <a:pPr algn="just" eaLnBrk="1" hangingPunct="1"/>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由表</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2</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可以得知，測試集的每個標籤均有</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228</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筆壓力分佈數據，</a:t>
            </a:r>
            <a:r>
              <a:rPr lang="zh-TW" altLang="en-US"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儘管</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仰臥及俯臥姿勢會有些微辨識成面向右側身睡或面向左側睡，整體辨識正確率達</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99.39%</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a:t>
            </a:r>
            <a:endParaRPr lang="zh-TW" altLang="en-US" sz="38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p:txBody>
      </p:sp>
      <p:sp>
        <p:nvSpPr>
          <p:cNvPr id="23" name="剪去對角線角落矩形 22"/>
          <p:cNvSpPr/>
          <p:nvPr/>
        </p:nvSpPr>
        <p:spPr bwMode="auto">
          <a:xfrm>
            <a:off x="0" y="0"/>
            <a:ext cx="2232184" cy="1404000"/>
          </a:xfrm>
          <a:prstGeom prst="snip2DiagRect">
            <a:avLst/>
          </a:prstGeom>
          <a:gradFill flip="none" rotWithShape="1">
            <a:gsLst>
              <a:gs pos="0">
                <a:schemeClr val="accent2">
                  <a:lumMod val="67000"/>
                </a:schemeClr>
              </a:gs>
              <a:gs pos="48000">
                <a:schemeClr val="accent2">
                  <a:lumMod val="97000"/>
                  <a:lumOff val="3000"/>
                </a:schemeClr>
              </a:gs>
              <a:gs pos="100000">
                <a:schemeClr val="accent2">
                  <a:lumMod val="60000"/>
                  <a:lumOff val="40000"/>
                </a:schemeClr>
              </a:gs>
            </a:gsLst>
            <a:lin ang="16200000" scaled="1"/>
            <a:tileRect/>
          </a:gra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lstStyle/>
          <a:p>
            <a:pPr defTabSz="3711575" eaLnBrk="1" hangingPunct="1">
              <a:lnSpc>
                <a:spcPts val="8500"/>
              </a:lnSpc>
              <a:defRPr/>
            </a:pPr>
            <a:endParaRPr lang="zh-TW" altLang="en-US" sz="5000" dirty="0">
              <a:solidFill>
                <a:schemeClr val="tx1"/>
              </a:solidFill>
              <a:latin typeface="Arial" panose="020B0604020202020204" pitchFamily="34" charset="0"/>
              <a:ea typeface="微軟正黑體" panose="020B0604030504040204" pitchFamily="34" charset="-120"/>
              <a:cs typeface="Arial" panose="020B0604020202020204" pitchFamily="34" charset="0"/>
            </a:endParaRPr>
          </a:p>
        </p:txBody>
      </p:sp>
      <p:sp>
        <p:nvSpPr>
          <p:cNvPr id="4120" name="文字方塊 23"/>
          <p:cNvSpPr txBox="1">
            <a:spLocks noChangeArrowheads="1"/>
          </p:cNvSpPr>
          <p:nvPr/>
        </p:nvSpPr>
        <p:spPr bwMode="auto">
          <a:xfrm>
            <a:off x="0" y="-87789"/>
            <a:ext cx="2592388" cy="1708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15600" b="1">
                <a:solidFill>
                  <a:schemeClr val="tx1"/>
                </a:solidFill>
                <a:latin typeface="Times New Roman" panose="02020603050405020304" pitchFamily="18" charset="0"/>
                <a:ea typeface="標楷體" panose="03000509000000000000" pitchFamily="65" charset="-120"/>
              </a:defRPr>
            </a:lvl1pPr>
            <a:lvl2pPr marL="742950" indent="-285750">
              <a:defRPr kumimoji="1" sz="15600" b="1">
                <a:solidFill>
                  <a:schemeClr val="tx1"/>
                </a:solidFill>
                <a:latin typeface="Times New Roman" panose="02020603050405020304" pitchFamily="18" charset="0"/>
                <a:ea typeface="標楷體" panose="03000509000000000000" pitchFamily="65" charset="-120"/>
              </a:defRPr>
            </a:lvl2pPr>
            <a:lvl3pPr marL="1143000" indent="-228600">
              <a:defRPr kumimoji="1" sz="15600" b="1">
                <a:solidFill>
                  <a:schemeClr val="tx1"/>
                </a:solidFill>
                <a:latin typeface="Times New Roman" panose="02020603050405020304" pitchFamily="18" charset="0"/>
                <a:ea typeface="標楷體" panose="03000509000000000000" pitchFamily="65" charset="-120"/>
              </a:defRPr>
            </a:lvl3pPr>
            <a:lvl4pPr marL="1600200" indent="-228600">
              <a:defRPr kumimoji="1" sz="15600" b="1">
                <a:solidFill>
                  <a:schemeClr val="tx1"/>
                </a:solidFill>
                <a:latin typeface="Times New Roman" panose="02020603050405020304" pitchFamily="18" charset="0"/>
                <a:ea typeface="標楷體" panose="03000509000000000000" pitchFamily="65" charset="-120"/>
              </a:defRPr>
            </a:lvl4pPr>
            <a:lvl5pPr marL="2057400" indent="-228600">
              <a:defRPr kumimoji="1" sz="15600" b="1">
                <a:solidFill>
                  <a:schemeClr val="tx1"/>
                </a:solidFill>
                <a:latin typeface="Times New Roman" panose="02020603050405020304" pitchFamily="18" charset="0"/>
                <a:ea typeface="標楷體" panose="03000509000000000000" pitchFamily="65" charset="-120"/>
              </a:defRPr>
            </a:lvl5pPr>
            <a:lvl6pPr marL="2514600" indent="-228600"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6pPr>
            <a:lvl7pPr marL="2971800" indent="-228600"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7pPr>
            <a:lvl8pPr marL="3429000" indent="-228600"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8pPr>
            <a:lvl9pPr marL="3886200" indent="-228600"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9pPr>
          </a:lstStyle>
          <a:p>
            <a:pPr eaLnBrk="1" hangingPunct="1">
              <a:defRPr/>
            </a:pPr>
            <a:r>
              <a:rPr lang="en-US" altLang="zh-TW" sz="10500" dirty="0" smtClean="0">
                <a:ln>
                  <a:solidFill>
                    <a:srgbClr val="FF0000"/>
                  </a:solidFill>
                </a:ln>
                <a:solidFill>
                  <a:srgbClr val="FFFF00"/>
                </a:solidFill>
                <a:latin typeface="Arial" panose="020B0604020202020204" pitchFamily="34" charset="0"/>
                <a:ea typeface="微軟正黑體" panose="020B0604030504040204" pitchFamily="34" charset="-120"/>
                <a:cs typeface="Arial" panose="020B0604020202020204" pitchFamily="34" charset="0"/>
              </a:rPr>
              <a:t>02</a:t>
            </a:r>
            <a:r>
              <a:rPr lang="zh-TW" altLang="en-US" sz="5400" dirty="0" smtClean="0">
                <a:ln>
                  <a:solidFill>
                    <a:srgbClr val="FF0000"/>
                  </a:solidFill>
                </a:ln>
                <a:solidFill>
                  <a:srgbClr val="FFFF00"/>
                </a:solidFill>
                <a:latin typeface="Arial" panose="020B0604020202020204" pitchFamily="34" charset="0"/>
                <a:ea typeface="微軟正黑體" panose="020B0604030504040204" pitchFamily="34" charset="-120"/>
                <a:cs typeface="Arial" panose="020B0604020202020204" pitchFamily="34" charset="0"/>
              </a:rPr>
              <a:t>組</a:t>
            </a:r>
            <a:endParaRPr lang="zh-TW" altLang="en-US" sz="5400" dirty="0">
              <a:ln>
                <a:solidFill>
                  <a:srgbClr val="FF0000"/>
                </a:solidFill>
              </a:ln>
              <a:solidFill>
                <a:srgbClr val="FFFF00"/>
              </a:solidFill>
              <a:latin typeface="Arial" panose="020B0604020202020204" pitchFamily="34" charset="0"/>
              <a:ea typeface="微軟正黑體" panose="020B0604030504040204" pitchFamily="34" charset="-120"/>
              <a:cs typeface="Arial" panose="020B0604020202020204" pitchFamily="34" charset="0"/>
            </a:endParaRPr>
          </a:p>
        </p:txBody>
      </p:sp>
      <p:sp>
        <p:nvSpPr>
          <p:cNvPr id="27" name="文字方塊 30">
            <a:extLst>
              <a:ext uri="{FF2B5EF4-FFF2-40B4-BE49-F238E27FC236}">
                <a16:creationId xmlns:a16="http://schemas.microsoft.com/office/drawing/2014/main" id="{D70F85CE-B81A-4A62-883F-14609DB62E08}"/>
              </a:ext>
            </a:extLst>
          </p:cNvPr>
          <p:cNvSpPr txBox="1">
            <a:spLocks noChangeArrowheads="1"/>
          </p:cNvSpPr>
          <p:nvPr/>
        </p:nvSpPr>
        <p:spPr bwMode="auto">
          <a:xfrm>
            <a:off x="11233309" y="7327106"/>
            <a:ext cx="9110663"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9468" tIns="39734" rIns="79468" bIns="39734"/>
          <a:lstStyle>
            <a:lvl1pPr defTabSz="795338">
              <a:defRPr kumimoji="1" sz="15600" b="1">
                <a:solidFill>
                  <a:schemeClr val="tx1"/>
                </a:solidFill>
                <a:latin typeface="Times New Roman" panose="02020603050405020304" pitchFamily="18" charset="0"/>
                <a:ea typeface="標楷體" panose="03000509000000000000" pitchFamily="65" charset="-120"/>
              </a:defRPr>
            </a:lvl1pPr>
            <a:lvl2pPr marL="742950" indent="-285750" defTabSz="795338">
              <a:defRPr kumimoji="1" sz="15600" b="1">
                <a:solidFill>
                  <a:schemeClr val="tx1"/>
                </a:solidFill>
                <a:latin typeface="Times New Roman" panose="02020603050405020304" pitchFamily="18" charset="0"/>
                <a:ea typeface="標楷體" panose="03000509000000000000" pitchFamily="65" charset="-120"/>
              </a:defRPr>
            </a:lvl2pPr>
            <a:lvl3pPr marL="1143000" indent="-228600" defTabSz="795338">
              <a:defRPr kumimoji="1" sz="15600" b="1">
                <a:solidFill>
                  <a:schemeClr val="tx1"/>
                </a:solidFill>
                <a:latin typeface="Times New Roman" panose="02020603050405020304" pitchFamily="18" charset="0"/>
                <a:ea typeface="標楷體" panose="03000509000000000000" pitchFamily="65" charset="-120"/>
              </a:defRPr>
            </a:lvl3pPr>
            <a:lvl4pPr marL="1600200" indent="-228600" defTabSz="795338">
              <a:defRPr kumimoji="1" sz="15600" b="1">
                <a:solidFill>
                  <a:schemeClr val="tx1"/>
                </a:solidFill>
                <a:latin typeface="Times New Roman" panose="02020603050405020304" pitchFamily="18" charset="0"/>
                <a:ea typeface="標楷體" panose="03000509000000000000" pitchFamily="65" charset="-120"/>
              </a:defRPr>
            </a:lvl4pPr>
            <a:lvl5pPr marL="2057400" indent="-228600" defTabSz="795338">
              <a:defRPr kumimoji="1" sz="15600" b="1">
                <a:solidFill>
                  <a:schemeClr val="tx1"/>
                </a:solidFill>
                <a:latin typeface="Times New Roman" panose="02020603050405020304" pitchFamily="18" charset="0"/>
                <a:ea typeface="標楷體" panose="03000509000000000000" pitchFamily="65" charset="-120"/>
              </a:defRPr>
            </a:lvl5pPr>
            <a:lvl6pPr marL="25146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6pPr>
            <a:lvl7pPr marL="29718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7pPr>
            <a:lvl8pPr marL="34290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8pPr>
            <a:lvl9pPr marL="38862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9pPr>
          </a:lstStyle>
          <a:p>
            <a:pPr algn="ctr" eaLnBrk="1"/>
            <a:r>
              <a:rPr lang="zh-TW" altLang="en-US" sz="32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表</a:t>
            </a:r>
            <a:r>
              <a:rPr lang="en-US" altLang="zh-TW" sz="32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2. </a:t>
            </a:r>
            <a:r>
              <a:rPr lang="zh-TW" altLang="en-US" sz="32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測試集辨識結果之混淆矩陣</a:t>
            </a:r>
            <a:endParaRPr lang="en-US" altLang="zh-TW" sz="32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p:txBody>
      </p:sp>
      <p:sp>
        <p:nvSpPr>
          <p:cNvPr id="28" name="文字方塊 30">
            <a:extLst>
              <a:ext uri="{FF2B5EF4-FFF2-40B4-BE49-F238E27FC236}">
                <a16:creationId xmlns:a16="http://schemas.microsoft.com/office/drawing/2014/main" id="{3B5F284A-671C-4966-B6A7-1ACD812528F7}"/>
              </a:ext>
            </a:extLst>
          </p:cNvPr>
          <p:cNvSpPr txBox="1">
            <a:spLocks noChangeArrowheads="1"/>
          </p:cNvSpPr>
          <p:nvPr/>
        </p:nvSpPr>
        <p:spPr bwMode="auto">
          <a:xfrm>
            <a:off x="10873264" y="15968186"/>
            <a:ext cx="9110663"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9468" tIns="39734" rIns="79468" bIns="39734"/>
          <a:lstStyle>
            <a:lvl1pPr defTabSz="795338">
              <a:defRPr kumimoji="1" sz="15600" b="1">
                <a:solidFill>
                  <a:schemeClr val="tx1"/>
                </a:solidFill>
                <a:latin typeface="Times New Roman" panose="02020603050405020304" pitchFamily="18" charset="0"/>
                <a:ea typeface="標楷體" panose="03000509000000000000" pitchFamily="65" charset="-120"/>
              </a:defRPr>
            </a:lvl1pPr>
            <a:lvl2pPr marL="742950" indent="-285750" defTabSz="795338">
              <a:defRPr kumimoji="1" sz="15600" b="1">
                <a:solidFill>
                  <a:schemeClr val="tx1"/>
                </a:solidFill>
                <a:latin typeface="Times New Roman" panose="02020603050405020304" pitchFamily="18" charset="0"/>
                <a:ea typeface="標楷體" panose="03000509000000000000" pitchFamily="65" charset="-120"/>
              </a:defRPr>
            </a:lvl2pPr>
            <a:lvl3pPr marL="1143000" indent="-228600" defTabSz="795338">
              <a:defRPr kumimoji="1" sz="15600" b="1">
                <a:solidFill>
                  <a:schemeClr val="tx1"/>
                </a:solidFill>
                <a:latin typeface="Times New Roman" panose="02020603050405020304" pitchFamily="18" charset="0"/>
                <a:ea typeface="標楷體" panose="03000509000000000000" pitchFamily="65" charset="-120"/>
              </a:defRPr>
            </a:lvl3pPr>
            <a:lvl4pPr marL="1600200" indent="-228600" defTabSz="795338">
              <a:defRPr kumimoji="1" sz="15600" b="1">
                <a:solidFill>
                  <a:schemeClr val="tx1"/>
                </a:solidFill>
                <a:latin typeface="Times New Roman" panose="02020603050405020304" pitchFamily="18" charset="0"/>
                <a:ea typeface="標楷體" panose="03000509000000000000" pitchFamily="65" charset="-120"/>
              </a:defRPr>
            </a:lvl4pPr>
            <a:lvl5pPr marL="2057400" indent="-228600" defTabSz="795338">
              <a:defRPr kumimoji="1" sz="15600" b="1">
                <a:solidFill>
                  <a:schemeClr val="tx1"/>
                </a:solidFill>
                <a:latin typeface="Times New Roman" panose="02020603050405020304" pitchFamily="18" charset="0"/>
                <a:ea typeface="標楷體" panose="03000509000000000000" pitchFamily="65" charset="-120"/>
              </a:defRPr>
            </a:lvl5pPr>
            <a:lvl6pPr marL="25146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6pPr>
            <a:lvl7pPr marL="29718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7pPr>
            <a:lvl8pPr marL="34290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8pPr>
            <a:lvl9pPr marL="38862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9pPr>
          </a:lstStyle>
          <a:p>
            <a:pPr algn="ctr" eaLnBrk="1"/>
            <a:r>
              <a:rPr lang="zh-TW" altLang="en-US" sz="32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圖</a:t>
            </a:r>
            <a:r>
              <a:rPr lang="en-US" altLang="zh-TW" sz="32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3. </a:t>
            </a:r>
            <a:r>
              <a:rPr lang="zh-TW" altLang="en-US" sz="3200" dirty="0">
                <a:solidFill>
                  <a:srgbClr val="0000FF"/>
                </a:solidFill>
                <a:latin typeface="Arial" panose="020B0604020202020204" pitchFamily="34" charset="0"/>
                <a:ea typeface="微軟正黑體" panose="020B0604030504040204" pitchFamily="34" charset="-120"/>
                <a:cs typeface="Arial" panose="020B0604020202020204" pitchFamily="34" charset="0"/>
              </a:rPr>
              <a:t>實驗平台示意圖和實驗照片</a:t>
            </a:r>
            <a:endParaRPr lang="en-US" altLang="zh-TW" sz="32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p:txBody>
      </p:sp>
      <p:graphicFrame>
        <p:nvGraphicFramePr>
          <p:cNvPr id="18" name="表格 17"/>
          <p:cNvGraphicFramePr>
            <a:graphicFrameLocks noGrp="1"/>
          </p:cNvGraphicFramePr>
          <p:nvPr>
            <p:extLst>
              <p:ext uri="{D42A27DB-BD31-4B8C-83A1-F6EECF244321}">
                <p14:modId xmlns:p14="http://schemas.microsoft.com/office/powerpoint/2010/main" val="4091479705"/>
              </p:ext>
            </p:extLst>
          </p:nvPr>
        </p:nvGraphicFramePr>
        <p:xfrm>
          <a:off x="11593354" y="8047196"/>
          <a:ext cx="7920993" cy="3996606"/>
        </p:xfrm>
        <a:graphic>
          <a:graphicData uri="http://schemas.openxmlformats.org/drawingml/2006/table">
            <a:tbl>
              <a:tblPr/>
              <a:tblGrid>
                <a:gridCol w="1130571">
                  <a:extLst>
                    <a:ext uri="{9D8B030D-6E8A-4147-A177-3AD203B41FA5}">
                      <a16:colId xmlns:a16="http://schemas.microsoft.com/office/drawing/2014/main" val="20000"/>
                    </a:ext>
                  </a:extLst>
                </a:gridCol>
                <a:gridCol w="1130571">
                  <a:extLst>
                    <a:ext uri="{9D8B030D-6E8A-4147-A177-3AD203B41FA5}">
                      <a16:colId xmlns:a16="http://schemas.microsoft.com/office/drawing/2014/main" val="20001"/>
                    </a:ext>
                  </a:extLst>
                </a:gridCol>
                <a:gridCol w="1130571">
                  <a:extLst>
                    <a:ext uri="{9D8B030D-6E8A-4147-A177-3AD203B41FA5}">
                      <a16:colId xmlns:a16="http://schemas.microsoft.com/office/drawing/2014/main" val="20002"/>
                    </a:ext>
                  </a:extLst>
                </a:gridCol>
                <a:gridCol w="1132320">
                  <a:extLst>
                    <a:ext uri="{9D8B030D-6E8A-4147-A177-3AD203B41FA5}">
                      <a16:colId xmlns:a16="http://schemas.microsoft.com/office/drawing/2014/main" val="20003"/>
                    </a:ext>
                  </a:extLst>
                </a:gridCol>
                <a:gridCol w="1132320">
                  <a:extLst>
                    <a:ext uri="{9D8B030D-6E8A-4147-A177-3AD203B41FA5}">
                      <a16:colId xmlns:a16="http://schemas.microsoft.com/office/drawing/2014/main" val="20004"/>
                    </a:ext>
                  </a:extLst>
                </a:gridCol>
                <a:gridCol w="1132320">
                  <a:extLst>
                    <a:ext uri="{9D8B030D-6E8A-4147-A177-3AD203B41FA5}">
                      <a16:colId xmlns:a16="http://schemas.microsoft.com/office/drawing/2014/main" val="20005"/>
                    </a:ext>
                  </a:extLst>
                </a:gridCol>
                <a:gridCol w="1132320">
                  <a:extLst>
                    <a:ext uri="{9D8B030D-6E8A-4147-A177-3AD203B41FA5}">
                      <a16:colId xmlns:a16="http://schemas.microsoft.com/office/drawing/2014/main" val="20006"/>
                    </a:ext>
                  </a:extLst>
                </a:gridCol>
              </a:tblGrid>
              <a:tr h="390609">
                <a:tc gridSpan="7">
                  <a:txBody>
                    <a:bodyPr/>
                    <a:lstStyle/>
                    <a:p>
                      <a:pPr algn="ctr">
                        <a:spcAft>
                          <a:spcPts val="0"/>
                        </a:spcAft>
                      </a:pPr>
                      <a:r>
                        <a:rPr lang="en-US" sz="2800" b="1" i="1" kern="100" dirty="0">
                          <a:latin typeface="Times New Roman"/>
                          <a:ea typeface="標楷體"/>
                        </a:rPr>
                        <a:t>          </a:t>
                      </a:r>
                      <a:r>
                        <a:rPr lang="zh-TW" sz="2800" b="1" kern="100" dirty="0">
                          <a:latin typeface="Times New Roman"/>
                          <a:ea typeface="標楷體"/>
                        </a:rPr>
                        <a:t>辨識結果</a:t>
                      </a:r>
                      <a:endParaRPr lang="zh-TW" sz="2800" kern="100" dirty="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0000"/>
                  </a:ext>
                </a:extLst>
              </a:tr>
              <a:tr h="594981">
                <a:tc rowSpan="6">
                  <a:txBody>
                    <a:bodyPr/>
                    <a:lstStyle/>
                    <a:p>
                      <a:pPr>
                        <a:spcAft>
                          <a:spcPts val="0"/>
                        </a:spcAft>
                      </a:pPr>
                      <a:endParaRPr lang="zh-TW" sz="2800" kern="100" dirty="0">
                        <a:latin typeface="Times New Roman"/>
                        <a:ea typeface="標楷體"/>
                      </a:endParaRPr>
                    </a:p>
                    <a:p>
                      <a:pPr algn="ctr">
                        <a:spcAft>
                          <a:spcPts val="0"/>
                        </a:spcAft>
                      </a:pPr>
                      <a:r>
                        <a:rPr lang="zh-TW" sz="2800" b="1" kern="100" dirty="0">
                          <a:latin typeface="Times New Roman"/>
                          <a:ea typeface="標楷體"/>
                        </a:rPr>
                        <a:t>實際結果</a:t>
                      </a:r>
                      <a:endParaRPr lang="zh-TW" sz="2800" kern="100" dirty="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just">
                        <a:spcAft>
                          <a:spcPts val="0"/>
                        </a:spcAft>
                      </a:pPr>
                      <a:endParaRPr lang="en-US"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zh-TW" sz="2800" kern="100">
                          <a:latin typeface="Times New Roman"/>
                          <a:ea typeface="標楷體"/>
                        </a:rPr>
                        <a:t>仰臥</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zh-TW" sz="2800" kern="100">
                          <a:latin typeface="Times New Roman"/>
                          <a:ea typeface="標楷體"/>
                        </a:rPr>
                        <a:t>俯臥</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zh-TW" sz="2800" kern="100">
                          <a:latin typeface="Times New Roman"/>
                          <a:ea typeface="標楷體"/>
                        </a:rPr>
                        <a:t>右側</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zh-TW" sz="2800" kern="100">
                          <a:latin typeface="Times New Roman"/>
                          <a:ea typeface="標楷體"/>
                        </a:rPr>
                        <a:t>左側</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zh-TW" sz="2800" kern="100">
                          <a:latin typeface="Times New Roman"/>
                          <a:ea typeface="標楷體"/>
                        </a:rPr>
                        <a:t>坐姿</a:t>
                      </a:r>
                    </a:p>
                  </a:txBody>
                  <a:tcPr marL="68580" marR="68580" marT="0" marB="0">
                    <a:lnL>
                      <a:noFill/>
                    </a:lnL>
                    <a:lnR w="12700" cap="flat" cmpd="sng" algn="ctr">
                      <a:solidFill>
                        <a:srgbClr val="FFFFF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0001"/>
                  </a:ext>
                </a:extLst>
              </a:tr>
              <a:tr h="594981">
                <a:tc vMerge="1">
                  <a:txBody>
                    <a:bodyPr/>
                    <a:lstStyle/>
                    <a:p>
                      <a:endParaRPr lang="zh-TW" altLang="en-US"/>
                    </a:p>
                  </a:txBody>
                  <a:tcPr/>
                </a:tc>
                <a:tc>
                  <a:txBody>
                    <a:bodyPr/>
                    <a:lstStyle/>
                    <a:p>
                      <a:pPr algn="ctr">
                        <a:spcAft>
                          <a:spcPts val="0"/>
                        </a:spcAft>
                      </a:pPr>
                      <a:r>
                        <a:rPr lang="zh-TW" sz="2800" kern="100">
                          <a:latin typeface="Times New Roman"/>
                          <a:ea typeface="標楷體"/>
                        </a:rPr>
                        <a:t>仰臥</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225</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2</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1</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w="12700" cap="flat" cmpd="sng" algn="ctr">
                      <a:solidFill>
                        <a:srgbClr val="FFFFF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0002"/>
                  </a:ext>
                </a:extLst>
              </a:tr>
              <a:tr h="594981">
                <a:tc vMerge="1">
                  <a:txBody>
                    <a:bodyPr/>
                    <a:lstStyle/>
                    <a:p>
                      <a:endParaRPr lang="zh-TW" altLang="en-US"/>
                    </a:p>
                  </a:txBody>
                  <a:tcPr/>
                </a:tc>
                <a:tc>
                  <a:txBody>
                    <a:bodyPr/>
                    <a:lstStyle/>
                    <a:p>
                      <a:pPr algn="ctr">
                        <a:spcAft>
                          <a:spcPts val="0"/>
                        </a:spcAft>
                      </a:pPr>
                      <a:r>
                        <a:rPr lang="zh-TW" sz="2800" kern="100">
                          <a:latin typeface="Times New Roman"/>
                          <a:ea typeface="標楷體"/>
                        </a:rPr>
                        <a:t>俯臥</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224</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4</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0003"/>
                  </a:ext>
                </a:extLst>
              </a:tr>
              <a:tr h="594981">
                <a:tc vMerge="1">
                  <a:txBody>
                    <a:bodyPr/>
                    <a:lstStyle/>
                    <a:p>
                      <a:endParaRPr lang="zh-TW" altLang="en-US"/>
                    </a:p>
                  </a:txBody>
                  <a:tcPr/>
                </a:tc>
                <a:tc>
                  <a:txBody>
                    <a:bodyPr/>
                    <a:lstStyle/>
                    <a:p>
                      <a:pPr algn="ctr">
                        <a:spcAft>
                          <a:spcPts val="0"/>
                        </a:spcAft>
                      </a:pPr>
                      <a:r>
                        <a:rPr lang="zh-TW" sz="2800" kern="100">
                          <a:latin typeface="Times New Roman"/>
                          <a:ea typeface="標楷體"/>
                        </a:rPr>
                        <a:t>右側</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dirty="0">
                          <a:latin typeface="Times New Roman"/>
                          <a:ea typeface="標楷體"/>
                        </a:rPr>
                        <a:t>228</a:t>
                      </a:r>
                      <a:endParaRPr lang="zh-TW" sz="2800" kern="100" dirty="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0004"/>
                  </a:ext>
                </a:extLst>
              </a:tr>
              <a:tr h="594981">
                <a:tc vMerge="1">
                  <a:txBody>
                    <a:bodyPr/>
                    <a:lstStyle/>
                    <a:p>
                      <a:endParaRPr lang="zh-TW" altLang="en-US"/>
                    </a:p>
                  </a:txBody>
                  <a:tcPr/>
                </a:tc>
                <a:tc>
                  <a:txBody>
                    <a:bodyPr/>
                    <a:lstStyle/>
                    <a:p>
                      <a:pPr algn="ctr">
                        <a:spcAft>
                          <a:spcPts val="0"/>
                        </a:spcAft>
                      </a:pPr>
                      <a:r>
                        <a:rPr lang="zh-TW" sz="2800" kern="100">
                          <a:latin typeface="Times New Roman"/>
                          <a:ea typeface="標楷體"/>
                        </a:rPr>
                        <a:t>左側</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228</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0005"/>
                  </a:ext>
                </a:extLst>
              </a:tr>
              <a:tr h="594981">
                <a:tc vMerge="1">
                  <a:txBody>
                    <a:bodyPr/>
                    <a:lstStyle/>
                    <a:p>
                      <a:endParaRPr lang="zh-TW" altLang="en-US"/>
                    </a:p>
                  </a:txBody>
                  <a:tcPr/>
                </a:tc>
                <a:tc>
                  <a:txBody>
                    <a:bodyPr/>
                    <a:lstStyle/>
                    <a:p>
                      <a:pPr algn="ctr">
                        <a:spcAft>
                          <a:spcPts val="0"/>
                        </a:spcAft>
                      </a:pPr>
                      <a:r>
                        <a:rPr lang="zh-TW" sz="2800" kern="100">
                          <a:latin typeface="Times New Roman"/>
                          <a:ea typeface="標楷體"/>
                        </a:rPr>
                        <a:t>坐姿</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dirty="0">
                          <a:latin typeface="Times New Roman"/>
                          <a:ea typeface="標楷體"/>
                        </a:rPr>
                        <a:t>0</a:t>
                      </a:r>
                      <a:endParaRPr lang="zh-TW" sz="2800" kern="100" dirty="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dirty="0">
                          <a:latin typeface="Times New Roman"/>
                          <a:ea typeface="標楷體"/>
                        </a:rPr>
                        <a:t>0</a:t>
                      </a:r>
                      <a:endParaRPr lang="zh-TW" sz="2800" kern="100" dirty="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a:latin typeface="Times New Roman"/>
                          <a:ea typeface="標楷體"/>
                        </a:rPr>
                        <a:t>0</a:t>
                      </a:r>
                      <a:endParaRPr lang="zh-TW" sz="2800" kern="10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a:spcAft>
                          <a:spcPts val="0"/>
                        </a:spcAft>
                      </a:pPr>
                      <a:r>
                        <a:rPr lang="en-US" sz="2800" kern="100" dirty="0">
                          <a:latin typeface="Times New Roman"/>
                          <a:ea typeface="標楷體"/>
                        </a:rPr>
                        <a:t>228</a:t>
                      </a:r>
                      <a:endParaRPr lang="zh-TW" sz="2800" kern="100" dirty="0">
                        <a:latin typeface="Times New Roman"/>
                        <a:ea typeface="標楷體"/>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pic>
        <p:nvPicPr>
          <p:cNvPr id="19" name="圖片 18"/>
          <p:cNvPicPr/>
          <p:nvPr/>
        </p:nvPicPr>
        <p:blipFill>
          <a:blip r:embed="rId3" cstate="print"/>
          <a:stretch>
            <a:fillRect/>
          </a:stretch>
        </p:blipFill>
        <p:spPr>
          <a:xfrm>
            <a:off x="11953399" y="12367736"/>
            <a:ext cx="6840855" cy="3532594"/>
          </a:xfrm>
          <a:prstGeom prst="rect">
            <a:avLst/>
          </a:prstGeom>
        </p:spPr>
      </p:pic>
      <p:sp>
        <p:nvSpPr>
          <p:cNvPr id="20" name="Rectangle 154"/>
          <p:cNvSpPr>
            <a:spLocks noChangeArrowheads="1"/>
          </p:cNvSpPr>
          <p:nvPr/>
        </p:nvSpPr>
        <p:spPr bwMode="auto">
          <a:xfrm>
            <a:off x="10513219" y="16666289"/>
            <a:ext cx="9361487"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3225800">
              <a:defRPr kumimoji="1" sz="15600" b="1">
                <a:solidFill>
                  <a:schemeClr val="tx1"/>
                </a:solidFill>
                <a:latin typeface="Times New Roman" panose="02020603050405020304" pitchFamily="18" charset="0"/>
                <a:ea typeface="標楷體" panose="03000509000000000000" pitchFamily="65" charset="-120"/>
              </a:defRPr>
            </a:lvl1pPr>
            <a:lvl2pPr marL="742950" indent="-285750" defTabSz="3225800">
              <a:defRPr kumimoji="1" sz="15600" b="1">
                <a:solidFill>
                  <a:schemeClr val="tx1"/>
                </a:solidFill>
                <a:latin typeface="Times New Roman" panose="02020603050405020304" pitchFamily="18" charset="0"/>
                <a:ea typeface="標楷體" panose="03000509000000000000" pitchFamily="65" charset="-120"/>
              </a:defRPr>
            </a:lvl2pPr>
            <a:lvl3pPr marL="1143000" indent="-228600" defTabSz="3225800">
              <a:defRPr kumimoji="1" sz="15600" b="1">
                <a:solidFill>
                  <a:schemeClr val="tx1"/>
                </a:solidFill>
                <a:latin typeface="Times New Roman" panose="02020603050405020304" pitchFamily="18" charset="0"/>
                <a:ea typeface="標楷體" panose="03000509000000000000" pitchFamily="65" charset="-120"/>
              </a:defRPr>
            </a:lvl3pPr>
            <a:lvl4pPr marL="1600200" indent="-228600" defTabSz="3225800">
              <a:defRPr kumimoji="1" sz="15600" b="1">
                <a:solidFill>
                  <a:schemeClr val="tx1"/>
                </a:solidFill>
                <a:latin typeface="Times New Roman" panose="02020603050405020304" pitchFamily="18" charset="0"/>
                <a:ea typeface="標楷體" panose="03000509000000000000" pitchFamily="65" charset="-120"/>
              </a:defRPr>
            </a:lvl4pPr>
            <a:lvl5pPr marL="2057400" indent="-228600" defTabSz="3225800">
              <a:defRPr kumimoji="1" sz="15600" b="1">
                <a:solidFill>
                  <a:schemeClr val="tx1"/>
                </a:solidFill>
                <a:latin typeface="Times New Roman" panose="02020603050405020304" pitchFamily="18" charset="0"/>
                <a:ea typeface="標楷體" panose="03000509000000000000" pitchFamily="65" charset="-120"/>
              </a:defRPr>
            </a:lvl5pPr>
            <a:lvl6pPr marL="2514600" indent="-228600" defTabSz="3225800"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6pPr>
            <a:lvl7pPr marL="2971800" indent="-228600" defTabSz="3225800"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7pPr>
            <a:lvl8pPr marL="3429000" indent="-228600" defTabSz="3225800"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8pPr>
            <a:lvl9pPr marL="3886200" indent="-228600" defTabSz="3225800"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9pPr>
          </a:lstStyle>
          <a:p>
            <a:pPr algn="just" eaLnBrk="1" hangingPunct="1"/>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本研究成功將模型透過</a:t>
            </a:r>
            <a:r>
              <a:rPr lang="en-US" altLang="zh-TW" sz="3800" dirty="0" err="1" smtClean="0">
                <a:solidFill>
                  <a:srgbClr val="0000FF"/>
                </a:solidFill>
                <a:latin typeface="Arial" panose="020B0604020202020204" pitchFamily="34" charset="0"/>
                <a:ea typeface="微軟正黑體" panose="020B0604030504040204" pitchFamily="34" charset="-120"/>
                <a:cs typeface="Arial" panose="020B0604020202020204" pitchFamily="34" charset="0"/>
              </a:rPr>
              <a:t>TensorFlow</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 </a:t>
            </a:r>
            <a:r>
              <a:rPr lang="en-US" altLang="zh-TW" sz="3800" dirty="0" err="1" smtClean="0">
                <a:solidFill>
                  <a:srgbClr val="0000FF"/>
                </a:solidFill>
                <a:latin typeface="Arial" panose="020B0604020202020204" pitchFamily="34" charset="0"/>
                <a:ea typeface="微軟正黑體" panose="020B0604030504040204" pitchFamily="34" charset="-120"/>
                <a:cs typeface="Arial" panose="020B0604020202020204" pitchFamily="34" charset="0"/>
              </a:rPr>
              <a:t>Lite</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轉換移植到</a:t>
            </a:r>
            <a:r>
              <a:rPr lang="en-US"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Android</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手機上，其應用程式介面如圖</a:t>
            </a:r>
            <a:r>
              <a:rPr lang="en-US" altLang="zh-TW" sz="3800" dirty="0">
                <a:solidFill>
                  <a:srgbClr val="0000FF"/>
                </a:solidFill>
                <a:latin typeface="Arial" panose="020B0604020202020204" pitchFamily="34" charset="0"/>
                <a:ea typeface="微軟正黑體" panose="020B0604030504040204" pitchFamily="34" charset="-120"/>
                <a:cs typeface="Arial" panose="020B0604020202020204" pitchFamily="34" charset="0"/>
              </a:rPr>
              <a:t>3</a:t>
            </a:r>
            <a:r>
              <a:rPr lang="zh-TW" altLang="zh-TW" sz="38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所示。</a:t>
            </a:r>
            <a:endParaRPr lang="zh-TW" altLang="en-US" sz="38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p:txBody>
      </p:sp>
      <p:pic>
        <p:nvPicPr>
          <p:cNvPr id="21" name="圖片 20" descr="畫面剪輯"/>
          <p:cNvPicPr>
            <a:picLocks noChangeAspect="1"/>
          </p:cNvPicPr>
          <p:nvPr/>
        </p:nvPicPr>
        <p:blipFill>
          <a:blip r:embed="rId4">
            <a:extLst>
              <a:ext uri="{BEBA8EAE-BF5A-486C-A8C5-ECC9F3942E4B}">
                <a14:imgProps xmlns:a14="http://schemas.microsoft.com/office/drawing/2010/main">
                  <a14:imgLayer r:embed="rId5">
                    <a14:imgEffect>
                      <a14:backgroundRemoval t="0" b="100000" l="151" r="98717">
                        <a14:foregroundMark x1="10264" y1="11887" x2="79698" y2="17157"/>
                        <a14:foregroundMark x1="1736" y1="16667" x2="1736" y2="16667"/>
                        <a14:foregroundMark x1="1736" y1="4779" x2="3321" y2="40809"/>
                        <a14:foregroundMark x1="2264" y1="43750" x2="53358" y2="30760"/>
                        <a14:foregroundMark x1="37660" y1="17157" x2="44604" y2="17157"/>
                        <a14:foregroundMark x1="85057" y1="12623" x2="94113" y2="30392"/>
                        <a14:foregroundMark x1="83396" y1="60539" x2="84906" y2="90441"/>
                        <a14:foregroundMark x1="93887" y1="62745" x2="95019" y2="88725"/>
                        <a14:foregroundMark x1="87698" y1="61152" x2="87698" y2="61152"/>
                        <a14:foregroundMark x1="86264" y1="96814" x2="86264" y2="96814"/>
                        <a14:foregroundMark x1="86792" y1="97181" x2="86792" y2="97181"/>
                        <a14:foregroundMark x1="10717" y1="25613" x2="10717" y2="25613"/>
                        <a14:foregroundMark x1="10264" y1="23897" x2="8906" y2="32721"/>
                        <a14:foregroundMark x1="12226" y1="9681" x2="48981" y2="90441"/>
                        <a14:foregroundMark x1="70717" y1="40809" x2="71321" y2="92647"/>
                        <a14:backgroundMark x1="99321" y1="98407" x2="99321" y2="98407"/>
                        <a14:backgroundMark x1="99396" y1="97304" x2="99396" y2="97304"/>
                        <a14:backgroundMark x1="99472" y1="96324" x2="98566" y2="99387"/>
                        <a14:backgroundMark x1="99547" y1="95833" x2="97434" y2="99387"/>
                      </a14:backgroundRemoval>
                    </a14:imgEffect>
                  </a14:imgLayer>
                </a14:imgProps>
              </a:ext>
              <a:ext uri="{28A0092B-C50C-407E-A947-70E740481C1C}">
                <a14:useLocalDpi xmlns:a14="http://schemas.microsoft.com/office/drawing/2010/main" val="0"/>
              </a:ext>
            </a:extLst>
          </a:blip>
          <a:stretch>
            <a:fillRect/>
          </a:stretch>
        </p:blipFill>
        <p:spPr>
          <a:xfrm>
            <a:off x="1282799" y="13221176"/>
            <a:ext cx="8641080" cy="5321602"/>
          </a:xfrm>
          <a:prstGeom prst="rect">
            <a:avLst/>
          </a:prstGeom>
        </p:spPr>
      </p:pic>
      <p:pic>
        <p:nvPicPr>
          <p:cNvPr id="22" name="圖片 21" descr="畫面剪輯"/>
          <p:cNvPicPr>
            <a:picLocks noChangeAspect="1"/>
          </p:cNvPicPr>
          <p:nvPr/>
        </p:nvPicPr>
        <p:blipFill>
          <a:blip r:embed="rId6">
            <a:extLst>
              <a:ext uri="{BEBA8EAE-BF5A-486C-A8C5-ECC9F3942E4B}">
                <a14:imgProps xmlns:a14="http://schemas.microsoft.com/office/drawing/2010/main">
                  <a14:imgLayer r:embed="rId7">
                    <a14:imgEffect>
                      <a14:backgroundRemoval t="0" b="100000" l="0" r="100000">
                        <a14:foregroundMark x1="4752" y1="7855" x2="2996" y2="32024"/>
                        <a14:foregroundMark x1="43182" y1="91994" x2="80372" y2="28550"/>
                        <a14:foregroundMark x1="19215" y1="73716" x2="60847" y2="453"/>
                        <a14:foregroundMark x1="17975" y1="52115" x2="41942" y2="5740"/>
                        <a14:foregroundMark x1="24690" y1="14804" x2="24690" y2="14804"/>
                        <a14:foregroundMark x1="1963" y1="27190" x2="1136" y2="91692"/>
                        <a14:foregroundMark x1="6612" y1="31571" x2="21488" y2="29305"/>
                        <a14:foregroundMark x1="5372" y1="43656" x2="8678" y2="92598"/>
                        <a14:foregroundMark x1="4442" y1="50453" x2="4442" y2="50453"/>
                        <a14:foregroundMark x1="58678" y1="55438" x2="58678" y2="55438"/>
                        <a14:foregroundMark x1="24690" y1="88671" x2="24690" y2="88671"/>
                        <a14:foregroundMark x1="56198" y1="54683" x2="72624" y2="55891"/>
                        <a14:foregroundMark x1="63223" y1="81269" x2="82438" y2="61329"/>
                        <a14:foregroundMark x1="14876" y1="88520" x2="27583" y2="89879"/>
                        <a14:foregroundMark x1="31715" y1="5136" x2="82335" y2="5438"/>
                        <a14:foregroundMark x1="92149" y1="5891" x2="93905" y2="54834"/>
                        <a14:foregroundMark x1="61777" y1="36707" x2="61777" y2="36707"/>
                        <a14:foregroundMark x1="7541" y1="92749" x2="37500" y2="97281"/>
                        <a14:backgroundMark x1="620" y1="7855" x2="4339" y2="906"/>
                        <a14:backgroundMark x1="517" y1="91239" x2="4442" y2="99849"/>
                      </a14:backgroundRemoval>
                    </a14:imgEffect>
                  </a14:imgLayer>
                </a14:imgProps>
              </a:ext>
              <a:ext uri="{28A0092B-C50C-407E-A947-70E740481C1C}">
                <a14:useLocalDpi xmlns:a14="http://schemas.microsoft.com/office/drawing/2010/main" val="0"/>
              </a:ext>
            </a:extLst>
          </a:blip>
          <a:stretch>
            <a:fillRect/>
          </a:stretch>
        </p:blipFill>
        <p:spPr>
          <a:xfrm>
            <a:off x="1415727" y="19229275"/>
            <a:ext cx="7861312" cy="5376228"/>
          </a:xfrm>
          <a:prstGeom prst="rect">
            <a:avLst/>
          </a:prstGeom>
        </p:spPr>
      </p:pic>
      <p:sp>
        <p:nvSpPr>
          <p:cNvPr id="24" name="文字方塊 30"/>
          <p:cNvSpPr txBox="1">
            <a:spLocks noChangeArrowheads="1"/>
          </p:cNvSpPr>
          <p:nvPr/>
        </p:nvSpPr>
        <p:spPr bwMode="auto">
          <a:xfrm>
            <a:off x="791052" y="24676695"/>
            <a:ext cx="9110663"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9468" tIns="39734" rIns="79468" bIns="39734"/>
          <a:lstStyle>
            <a:lvl1pPr defTabSz="795338">
              <a:defRPr kumimoji="1" sz="15600" b="1">
                <a:solidFill>
                  <a:schemeClr val="tx1"/>
                </a:solidFill>
                <a:latin typeface="Times New Roman" panose="02020603050405020304" pitchFamily="18" charset="0"/>
                <a:ea typeface="標楷體" panose="03000509000000000000" pitchFamily="65" charset="-120"/>
              </a:defRPr>
            </a:lvl1pPr>
            <a:lvl2pPr marL="742950" indent="-285750" defTabSz="795338">
              <a:defRPr kumimoji="1" sz="15600" b="1">
                <a:solidFill>
                  <a:schemeClr val="tx1"/>
                </a:solidFill>
                <a:latin typeface="Times New Roman" panose="02020603050405020304" pitchFamily="18" charset="0"/>
                <a:ea typeface="標楷體" panose="03000509000000000000" pitchFamily="65" charset="-120"/>
              </a:defRPr>
            </a:lvl2pPr>
            <a:lvl3pPr marL="1143000" indent="-228600" defTabSz="795338">
              <a:defRPr kumimoji="1" sz="15600" b="1">
                <a:solidFill>
                  <a:schemeClr val="tx1"/>
                </a:solidFill>
                <a:latin typeface="Times New Roman" panose="02020603050405020304" pitchFamily="18" charset="0"/>
                <a:ea typeface="標楷體" panose="03000509000000000000" pitchFamily="65" charset="-120"/>
              </a:defRPr>
            </a:lvl3pPr>
            <a:lvl4pPr marL="1600200" indent="-228600" defTabSz="795338">
              <a:defRPr kumimoji="1" sz="15600" b="1">
                <a:solidFill>
                  <a:schemeClr val="tx1"/>
                </a:solidFill>
                <a:latin typeface="Times New Roman" panose="02020603050405020304" pitchFamily="18" charset="0"/>
                <a:ea typeface="標楷體" panose="03000509000000000000" pitchFamily="65" charset="-120"/>
              </a:defRPr>
            </a:lvl4pPr>
            <a:lvl5pPr marL="2057400" indent="-228600" defTabSz="795338">
              <a:defRPr kumimoji="1" sz="15600" b="1">
                <a:solidFill>
                  <a:schemeClr val="tx1"/>
                </a:solidFill>
                <a:latin typeface="Times New Roman" panose="02020603050405020304" pitchFamily="18" charset="0"/>
                <a:ea typeface="標楷體" panose="03000509000000000000" pitchFamily="65" charset="-120"/>
              </a:defRPr>
            </a:lvl5pPr>
            <a:lvl6pPr marL="25146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6pPr>
            <a:lvl7pPr marL="29718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7pPr>
            <a:lvl8pPr marL="34290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8pPr>
            <a:lvl9pPr marL="3886200" indent="-228600" defTabSz="795338" eaLnBrk="0" fontAlgn="base" hangingPunct="0">
              <a:spcBef>
                <a:spcPct val="0"/>
              </a:spcBef>
              <a:spcAft>
                <a:spcPct val="0"/>
              </a:spcAft>
              <a:defRPr kumimoji="1" sz="15600" b="1">
                <a:solidFill>
                  <a:schemeClr val="tx1"/>
                </a:solidFill>
                <a:latin typeface="Times New Roman" panose="02020603050405020304" pitchFamily="18" charset="0"/>
                <a:ea typeface="標楷體" panose="03000509000000000000" pitchFamily="65" charset="-120"/>
              </a:defRPr>
            </a:lvl9pPr>
          </a:lstStyle>
          <a:p>
            <a:pPr algn="ctr" eaLnBrk="1"/>
            <a:r>
              <a:rPr lang="zh-TW" altLang="en-US" sz="32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圖</a:t>
            </a:r>
            <a:r>
              <a:rPr lang="en-US" altLang="zh-TW" sz="3200" dirty="0">
                <a:solidFill>
                  <a:srgbClr val="0000FF"/>
                </a:solidFill>
                <a:latin typeface="Arial" panose="020B0604020202020204" pitchFamily="34" charset="0"/>
                <a:ea typeface="微軟正黑體" panose="020B0604030504040204" pitchFamily="34" charset="-120"/>
                <a:cs typeface="Arial" panose="020B0604020202020204" pitchFamily="34" charset="0"/>
              </a:rPr>
              <a:t>2</a:t>
            </a:r>
            <a:r>
              <a:rPr lang="en-US" altLang="zh-TW" sz="32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 CNN</a:t>
            </a:r>
            <a:r>
              <a:rPr lang="zh-TW" altLang="en-US" sz="32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訓練流程</a:t>
            </a:r>
            <a:r>
              <a:rPr lang="zh-TW" altLang="zh-TW" sz="3200" dirty="0" smtClean="0">
                <a:solidFill>
                  <a:srgbClr val="0000FF"/>
                </a:solidFill>
                <a:latin typeface="Arial" panose="020B0604020202020204" pitchFamily="34" charset="0"/>
                <a:ea typeface="微軟正黑體" panose="020B0604030504040204" pitchFamily="34" charset="-120"/>
                <a:cs typeface="Arial" panose="020B0604020202020204" pitchFamily="34" charset="0"/>
              </a:rPr>
              <a:t>圖</a:t>
            </a:r>
            <a:endParaRPr lang="en-US" altLang="zh-TW" sz="3200" dirty="0">
              <a:solidFill>
                <a:srgbClr val="0000FF"/>
              </a:solidFill>
              <a:latin typeface="Arial" panose="020B0604020202020204" pitchFamily="34" charset="0"/>
              <a:ea typeface="微軟正黑體" panose="020B0604030504040204" pitchFamily="34" charset="-120"/>
              <a:cs typeface="Arial" panose="020B0604020202020204" pitchFamily="34" charset="0"/>
            </a:endParaRPr>
          </a:p>
        </p:txBody>
      </p:sp>
    </p:spTree>
  </p:cSld>
  <p:clrMapOvr>
    <a:masterClrMapping/>
  </p:clrMapOvr>
</p:sld>
</file>

<file path=ppt/theme/theme1.xml><?xml version="1.0" encoding="utf-8"?>
<a:theme xmlns:a="http://schemas.openxmlformats.org/drawingml/2006/main" name="預設簡報設計">
  <a:themeElements>
    <a:clrScheme name="預設簡報設計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預設簡報設計">
      <a:majorFont>
        <a:latin typeface="Times New Roman"/>
        <a:ea typeface="新細明體"/>
        <a:cs typeface=""/>
      </a:majorFont>
      <a:minorFont>
        <a:latin typeface="Times New Roman"/>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11575" rtl="0" eaLnBrk="1" fontAlgn="base" latinLnBrk="0" hangingPunct="1">
          <a:lnSpc>
            <a:spcPct val="100000"/>
          </a:lnSpc>
          <a:spcBef>
            <a:spcPct val="0"/>
          </a:spcBef>
          <a:spcAft>
            <a:spcPct val="0"/>
          </a:spcAft>
          <a:buClrTx/>
          <a:buSzTx/>
          <a:buFontTx/>
          <a:buNone/>
          <a:tabLst/>
          <a:defRPr kumimoji="1" lang="zh-TW" altLang="en-US" sz="17900" b="1" i="0" u="none" strike="noStrike" cap="none" normalizeH="0" baseline="0" smtClean="0">
            <a:ln>
              <a:noFill/>
            </a:ln>
            <a:solidFill>
              <a:schemeClr val="tx1"/>
            </a:solidFill>
            <a:effectLst/>
            <a:latin typeface="Times New Roman" pitchFamily="18" charset="0"/>
            <a:ea typeface="標楷體" pitchFamily="65"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711575" rtl="0" eaLnBrk="1" fontAlgn="base" latinLnBrk="0" hangingPunct="1">
          <a:lnSpc>
            <a:spcPct val="100000"/>
          </a:lnSpc>
          <a:spcBef>
            <a:spcPct val="0"/>
          </a:spcBef>
          <a:spcAft>
            <a:spcPct val="0"/>
          </a:spcAft>
          <a:buClrTx/>
          <a:buSzTx/>
          <a:buFontTx/>
          <a:buNone/>
          <a:tabLst/>
          <a:defRPr kumimoji="1" lang="zh-TW" altLang="en-US" sz="17900" b="1" i="0" u="none" strike="noStrike" cap="none" normalizeH="0" baseline="0" smtClean="0">
            <a:ln>
              <a:noFill/>
            </a:ln>
            <a:solidFill>
              <a:schemeClr val="tx1"/>
            </a:solidFill>
            <a:effectLst/>
            <a:latin typeface="Times New Roman" pitchFamily="18" charset="0"/>
            <a:ea typeface="標楷體" pitchFamily="65" charset="-120"/>
          </a:defRPr>
        </a:defPPr>
      </a:lstStyle>
    </a:lnDef>
  </a:objectDefaults>
  <a:extraClrSchemeLst>
    <a:extraClrScheme>
      <a:clrScheme name="預設簡報設計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預設簡報設計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預設簡報設計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預設簡報設計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預設簡報設計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預設簡報設計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預設簡報設計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9792</TotalTime>
  <Words>345</Words>
  <Application>Microsoft Office PowerPoint</Application>
  <PresentationFormat>自訂</PresentationFormat>
  <Paragraphs>61</Paragraphs>
  <Slides>1</Slides>
  <Notes>1</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1</vt:i4>
      </vt:variant>
    </vt:vector>
  </HeadingPairs>
  <TitlesOfParts>
    <vt:vector size="8" baseType="lpstr">
      <vt:lpstr>微軟正黑體</vt:lpstr>
      <vt:lpstr>新細明體</vt:lpstr>
      <vt:lpstr>標楷體</vt:lpstr>
      <vt:lpstr>Arial</vt:lpstr>
      <vt:lpstr>Times New Roman</vt:lpstr>
      <vt:lpstr>Wingdings</vt:lpstr>
      <vt:lpstr>預設簡報設計</vt:lpstr>
      <vt:lpstr>PowerPoint 簡報</vt:lpstr>
    </vt:vector>
  </TitlesOfParts>
  <Company>nthu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fangang Tseng</dc:creator>
  <cp:lastModifiedBy>Windows 使用者</cp:lastModifiedBy>
  <cp:revision>495</cp:revision>
  <cp:lastPrinted>2019-10-31T01:17:20Z</cp:lastPrinted>
  <dcterms:created xsi:type="dcterms:W3CDTF">2001-11-15T02:28:15Z</dcterms:created>
  <dcterms:modified xsi:type="dcterms:W3CDTF">2021-10-29T08:35:35Z</dcterms:modified>
</cp:coreProperties>
</file>